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1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5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4" r:id="rId18"/>
    <p:sldMasterId id="2147483868" r:id="rId19"/>
    <p:sldMasterId id="2147483882" r:id="rId20"/>
    <p:sldMasterId id="2147483894" r:id="rId21"/>
    <p:sldMasterId id="2147483906" r:id="rId22"/>
    <p:sldMasterId id="2147483918" r:id="rId23"/>
    <p:sldMasterId id="2147483930" r:id="rId24"/>
    <p:sldMasterId id="2147483942" r:id="rId25"/>
    <p:sldMasterId id="2147483954" r:id="rId26"/>
  </p:sldMasterIdLst>
  <p:notesMasterIdLst>
    <p:notesMasterId r:id="rId64"/>
  </p:notesMasterIdLst>
  <p:sldIdLst>
    <p:sldId id="268" r:id="rId27"/>
    <p:sldId id="269" r:id="rId28"/>
    <p:sldId id="267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81" r:id="rId39"/>
    <p:sldId id="282" r:id="rId40"/>
    <p:sldId id="283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70" r:id="rId56"/>
    <p:sldId id="271" r:id="rId57"/>
    <p:sldId id="272" r:id="rId58"/>
    <p:sldId id="273" r:id="rId59"/>
    <p:sldId id="284" r:id="rId60"/>
    <p:sldId id="285" r:id="rId61"/>
    <p:sldId id="286" r:id="rId62"/>
    <p:sldId id="28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6A423-23EC-4C9C-9D06-F1BFCE117E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A2D8C-8C76-4F5F-ACEA-E605198ADB1F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Parts of speech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4D1BC-A38B-4851-BD43-26EAB4B02F75}" type="parTrans" cxnId="{E3EA2893-2DA5-448F-A6AD-F0B3C2EF7686}">
      <dgm:prSet/>
      <dgm:spPr/>
      <dgm:t>
        <a:bodyPr/>
        <a:lstStyle/>
        <a:p>
          <a:endParaRPr lang="ru-RU"/>
        </a:p>
      </dgm:t>
    </dgm:pt>
    <dgm:pt modelId="{B2287BD9-E662-4D2F-A1B1-85C8B9737CBD}" type="sibTrans" cxnId="{E3EA2893-2DA5-448F-A6AD-F0B3C2EF7686}">
      <dgm:prSet/>
      <dgm:spPr/>
      <dgm:t>
        <a:bodyPr/>
        <a:lstStyle/>
        <a:p>
          <a:endParaRPr lang="ru-RU"/>
        </a:p>
      </dgm:t>
    </dgm:pt>
    <dgm:pt modelId="{9C318B47-EBDC-4526-8046-496B02AAD6A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Notional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3F72C-A4F8-4794-A89C-2D3469C2FC37}" type="parTrans" cxnId="{3C637840-AB90-41CF-B09C-E4C1A99EE0F9}">
      <dgm:prSet/>
      <dgm:spPr/>
      <dgm:t>
        <a:bodyPr/>
        <a:lstStyle/>
        <a:p>
          <a:endParaRPr lang="ru-RU"/>
        </a:p>
      </dgm:t>
    </dgm:pt>
    <dgm:pt modelId="{226E9F9D-BD0B-45FA-83E5-84C3A46FA033}" type="sibTrans" cxnId="{3C637840-AB90-41CF-B09C-E4C1A99EE0F9}">
      <dgm:prSet/>
      <dgm:spPr/>
      <dgm:t>
        <a:bodyPr/>
        <a:lstStyle/>
        <a:p>
          <a:endParaRPr lang="ru-RU"/>
        </a:p>
      </dgm:t>
    </dgm:pt>
    <dgm:pt modelId="{76284829-5800-4B9B-BB36-08F411CAE0D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Functional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5C66F-AB84-45E7-AF83-F74FF24A9DD2}" type="parTrans" cxnId="{53B0663D-CDD2-4C43-BED8-9E50315261C0}">
      <dgm:prSet/>
      <dgm:spPr/>
      <dgm:t>
        <a:bodyPr/>
        <a:lstStyle/>
        <a:p>
          <a:endParaRPr lang="ru-RU"/>
        </a:p>
      </dgm:t>
    </dgm:pt>
    <dgm:pt modelId="{55EEF261-3444-4AAF-A186-66182139950C}" type="sibTrans" cxnId="{53B0663D-CDD2-4C43-BED8-9E50315261C0}">
      <dgm:prSet/>
      <dgm:spPr/>
      <dgm:t>
        <a:bodyPr/>
        <a:lstStyle/>
        <a:p>
          <a:endParaRPr lang="ru-RU"/>
        </a:p>
      </dgm:t>
    </dgm:pt>
    <dgm:pt modelId="{93A984A3-CF2A-42C7-A62E-782F98449F3E}" type="pres">
      <dgm:prSet presAssocID="{49E6A423-23EC-4C9C-9D06-F1BFCE117E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6E0E3E-2EB1-458E-AA2F-0832A4C4C539}" type="pres">
      <dgm:prSet presAssocID="{BC8A2D8C-8C76-4F5F-ACEA-E605198ADB1F}" presName="hierRoot1" presStyleCnt="0">
        <dgm:presLayoutVars>
          <dgm:hierBranch val="init"/>
        </dgm:presLayoutVars>
      </dgm:prSet>
      <dgm:spPr/>
    </dgm:pt>
    <dgm:pt modelId="{B0A2DE1A-E782-4654-92FB-ABC6BB19D57C}" type="pres">
      <dgm:prSet presAssocID="{BC8A2D8C-8C76-4F5F-ACEA-E605198ADB1F}" presName="rootComposite1" presStyleCnt="0"/>
      <dgm:spPr/>
    </dgm:pt>
    <dgm:pt modelId="{A63976AE-6352-44BC-8F11-F5CF0D8D9B80}" type="pres">
      <dgm:prSet presAssocID="{BC8A2D8C-8C76-4F5F-ACEA-E605198ADB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057F8C-6531-4A2F-8638-61A2CD71FBA9}" type="pres">
      <dgm:prSet presAssocID="{BC8A2D8C-8C76-4F5F-ACEA-E605198ADB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A52250-5E00-45AA-B88B-6F8F9121B039}" type="pres">
      <dgm:prSet presAssocID="{BC8A2D8C-8C76-4F5F-ACEA-E605198ADB1F}" presName="hierChild2" presStyleCnt="0"/>
      <dgm:spPr/>
    </dgm:pt>
    <dgm:pt modelId="{FEE600EA-7DF6-40FF-B7B7-CD016A54C6DB}" type="pres">
      <dgm:prSet presAssocID="{1983F72C-A4F8-4794-A89C-2D3469C2FC3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540B1F3-DAE8-416D-A5E3-C9935180E7F5}" type="pres">
      <dgm:prSet presAssocID="{9C318B47-EBDC-4526-8046-496B02AAD6AC}" presName="hierRoot2" presStyleCnt="0">
        <dgm:presLayoutVars>
          <dgm:hierBranch val="init"/>
        </dgm:presLayoutVars>
      </dgm:prSet>
      <dgm:spPr/>
    </dgm:pt>
    <dgm:pt modelId="{3C83E36B-2780-435F-8876-73A347F9F46A}" type="pres">
      <dgm:prSet presAssocID="{9C318B47-EBDC-4526-8046-496B02AAD6AC}" presName="rootComposite" presStyleCnt="0"/>
      <dgm:spPr/>
    </dgm:pt>
    <dgm:pt modelId="{D728910C-0379-4AE2-8F32-D3DE87265771}" type="pres">
      <dgm:prSet presAssocID="{9C318B47-EBDC-4526-8046-496B02AAD6A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756B6-A480-4AB6-BC15-F9C9F6FB5C3C}" type="pres">
      <dgm:prSet presAssocID="{9C318B47-EBDC-4526-8046-496B02AAD6AC}" presName="rootConnector" presStyleLbl="node2" presStyleIdx="0" presStyleCnt="2"/>
      <dgm:spPr/>
      <dgm:t>
        <a:bodyPr/>
        <a:lstStyle/>
        <a:p>
          <a:endParaRPr lang="ru-RU"/>
        </a:p>
      </dgm:t>
    </dgm:pt>
    <dgm:pt modelId="{5FDA80AA-418E-467D-B903-12DC341F93B8}" type="pres">
      <dgm:prSet presAssocID="{9C318B47-EBDC-4526-8046-496B02AAD6AC}" presName="hierChild4" presStyleCnt="0"/>
      <dgm:spPr/>
    </dgm:pt>
    <dgm:pt modelId="{AB369C36-8FF7-4E53-B953-011C0194B623}" type="pres">
      <dgm:prSet presAssocID="{9C318B47-EBDC-4526-8046-496B02AAD6AC}" presName="hierChild5" presStyleCnt="0"/>
      <dgm:spPr/>
    </dgm:pt>
    <dgm:pt modelId="{69CE23B9-81B8-4712-B33A-C0EC25C56A35}" type="pres">
      <dgm:prSet presAssocID="{AF45C66F-AB84-45E7-AF83-F74FF24A9DD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DA3BAD8-7153-4465-9A68-59E968C142B8}" type="pres">
      <dgm:prSet presAssocID="{76284829-5800-4B9B-BB36-08F411CAE0DD}" presName="hierRoot2" presStyleCnt="0">
        <dgm:presLayoutVars>
          <dgm:hierBranch val="init"/>
        </dgm:presLayoutVars>
      </dgm:prSet>
      <dgm:spPr/>
    </dgm:pt>
    <dgm:pt modelId="{EB192DE6-F7A6-4CE9-991F-03F233D9170E}" type="pres">
      <dgm:prSet presAssocID="{76284829-5800-4B9B-BB36-08F411CAE0DD}" presName="rootComposite" presStyleCnt="0"/>
      <dgm:spPr/>
    </dgm:pt>
    <dgm:pt modelId="{18A4E856-C293-4806-9B8C-D09A77F5BF6B}" type="pres">
      <dgm:prSet presAssocID="{76284829-5800-4B9B-BB36-08F411CAE0D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EB108-A486-4D95-885B-75AC3A5AAD90}" type="pres">
      <dgm:prSet presAssocID="{76284829-5800-4B9B-BB36-08F411CAE0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A0712DB0-F69C-493C-9BA3-42DB20D68AE0}" type="pres">
      <dgm:prSet presAssocID="{76284829-5800-4B9B-BB36-08F411CAE0DD}" presName="hierChild4" presStyleCnt="0"/>
      <dgm:spPr/>
    </dgm:pt>
    <dgm:pt modelId="{B5D00F77-E48C-4BCC-889F-6CAC4B154EB4}" type="pres">
      <dgm:prSet presAssocID="{76284829-5800-4B9B-BB36-08F411CAE0DD}" presName="hierChild5" presStyleCnt="0"/>
      <dgm:spPr/>
    </dgm:pt>
    <dgm:pt modelId="{C869EAAA-CF08-4EFA-8B60-10E8BF8E98BF}" type="pres">
      <dgm:prSet presAssocID="{BC8A2D8C-8C76-4F5F-ACEA-E605198ADB1F}" presName="hierChild3" presStyleCnt="0"/>
      <dgm:spPr/>
    </dgm:pt>
  </dgm:ptLst>
  <dgm:cxnLst>
    <dgm:cxn modelId="{E3EA2893-2DA5-448F-A6AD-F0B3C2EF7686}" srcId="{49E6A423-23EC-4C9C-9D06-F1BFCE117EA5}" destId="{BC8A2D8C-8C76-4F5F-ACEA-E605198ADB1F}" srcOrd="0" destOrd="0" parTransId="{8F34D1BC-A38B-4851-BD43-26EAB4B02F75}" sibTransId="{B2287BD9-E662-4D2F-A1B1-85C8B9737CBD}"/>
    <dgm:cxn modelId="{734C4140-0AD6-4DDC-91BA-63EBDB588722}" type="presOf" srcId="{49E6A423-23EC-4C9C-9D06-F1BFCE117EA5}" destId="{93A984A3-CF2A-42C7-A62E-782F98449F3E}" srcOrd="0" destOrd="0" presId="urn:microsoft.com/office/officeart/2005/8/layout/orgChart1"/>
    <dgm:cxn modelId="{73C388CE-2CD9-463F-84D3-D1C485D1CFAC}" type="presOf" srcId="{76284829-5800-4B9B-BB36-08F411CAE0DD}" destId="{BBAEB108-A486-4D95-885B-75AC3A5AAD90}" srcOrd="1" destOrd="0" presId="urn:microsoft.com/office/officeart/2005/8/layout/orgChart1"/>
    <dgm:cxn modelId="{CD0F157F-47B6-4396-BA37-409C5721F591}" type="presOf" srcId="{9C318B47-EBDC-4526-8046-496B02AAD6AC}" destId="{109756B6-A480-4AB6-BC15-F9C9F6FB5C3C}" srcOrd="1" destOrd="0" presId="urn:microsoft.com/office/officeart/2005/8/layout/orgChart1"/>
    <dgm:cxn modelId="{D28CB678-C4B3-4E5F-8435-1479F217D561}" type="presOf" srcId="{76284829-5800-4B9B-BB36-08F411CAE0DD}" destId="{18A4E856-C293-4806-9B8C-D09A77F5BF6B}" srcOrd="0" destOrd="0" presId="urn:microsoft.com/office/officeart/2005/8/layout/orgChart1"/>
    <dgm:cxn modelId="{C29EA91D-40B6-45A0-9F14-5F4B08FC068F}" type="presOf" srcId="{1983F72C-A4F8-4794-A89C-2D3469C2FC37}" destId="{FEE600EA-7DF6-40FF-B7B7-CD016A54C6DB}" srcOrd="0" destOrd="0" presId="urn:microsoft.com/office/officeart/2005/8/layout/orgChart1"/>
    <dgm:cxn modelId="{A0524578-8D62-4066-AB96-995D799C6E15}" type="presOf" srcId="{BC8A2D8C-8C76-4F5F-ACEA-E605198ADB1F}" destId="{D4057F8C-6531-4A2F-8638-61A2CD71FBA9}" srcOrd="1" destOrd="0" presId="urn:microsoft.com/office/officeart/2005/8/layout/orgChart1"/>
    <dgm:cxn modelId="{6DF3F7CA-F900-422A-87A8-20AC72736D16}" type="presOf" srcId="{9C318B47-EBDC-4526-8046-496B02AAD6AC}" destId="{D728910C-0379-4AE2-8F32-D3DE87265771}" srcOrd="0" destOrd="0" presId="urn:microsoft.com/office/officeart/2005/8/layout/orgChart1"/>
    <dgm:cxn modelId="{482674D0-43C2-4484-B9FB-B36F4114D9E3}" type="presOf" srcId="{AF45C66F-AB84-45E7-AF83-F74FF24A9DD2}" destId="{69CE23B9-81B8-4712-B33A-C0EC25C56A35}" srcOrd="0" destOrd="0" presId="urn:microsoft.com/office/officeart/2005/8/layout/orgChart1"/>
    <dgm:cxn modelId="{53B0663D-CDD2-4C43-BED8-9E50315261C0}" srcId="{BC8A2D8C-8C76-4F5F-ACEA-E605198ADB1F}" destId="{76284829-5800-4B9B-BB36-08F411CAE0DD}" srcOrd="1" destOrd="0" parTransId="{AF45C66F-AB84-45E7-AF83-F74FF24A9DD2}" sibTransId="{55EEF261-3444-4AAF-A186-66182139950C}"/>
    <dgm:cxn modelId="{4847FDDF-F3BB-4B9F-AD39-CD0AD02E8564}" type="presOf" srcId="{BC8A2D8C-8C76-4F5F-ACEA-E605198ADB1F}" destId="{A63976AE-6352-44BC-8F11-F5CF0D8D9B80}" srcOrd="0" destOrd="0" presId="urn:microsoft.com/office/officeart/2005/8/layout/orgChart1"/>
    <dgm:cxn modelId="{3C637840-AB90-41CF-B09C-E4C1A99EE0F9}" srcId="{BC8A2D8C-8C76-4F5F-ACEA-E605198ADB1F}" destId="{9C318B47-EBDC-4526-8046-496B02AAD6AC}" srcOrd="0" destOrd="0" parTransId="{1983F72C-A4F8-4794-A89C-2D3469C2FC37}" sibTransId="{226E9F9D-BD0B-45FA-83E5-84C3A46FA033}"/>
    <dgm:cxn modelId="{D21CD580-F4F4-4EDE-A3E8-25E698DD272C}" type="presParOf" srcId="{93A984A3-CF2A-42C7-A62E-782F98449F3E}" destId="{D26E0E3E-2EB1-458E-AA2F-0832A4C4C539}" srcOrd="0" destOrd="0" presId="urn:microsoft.com/office/officeart/2005/8/layout/orgChart1"/>
    <dgm:cxn modelId="{031A4CEA-4751-40CE-848C-063F2FAC3A99}" type="presParOf" srcId="{D26E0E3E-2EB1-458E-AA2F-0832A4C4C539}" destId="{B0A2DE1A-E782-4654-92FB-ABC6BB19D57C}" srcOrd="0" destOrd="0" presId="urn:microsoft.com/office/officeart/2005/8/layout/orgChart1"/>
    <dgm:cxn modelId="{A9219D02-3388-4DEE-A102-E8A44EA8A16F}" type="presParOf" srcId="{B0A2DE1A-E782-4654-92FB-ABC6BB19D57C}" destId="{A63976AE-6352-44BC-8F11-F5CF0D8D9B80}" srcOrd="0" destOrd="0" presId="urn:microsoft.com/office/officeart/2005/8/layout/orgChart1"/>
    <dgm:cxn modelId="{1E0D1BD1-185C-4440-AF28-7D380C6FC7E1}" type="presParOf" srcId="{B0A2DE1A-E782-4654-92FB-ABC6BB19D57C}" destId="{D4057F8C-6531-4A2F-8638-61A2CD71FBA9}" srcOrd="1" destOrd="0" presId="urn:microsoft.com/office/officeart/2005/8/layout/orgChart1"/>
    <dgm:cxn modelId="{1EDD73B5-1F94-4A3C-B2A4-FF9C63CA3932}" type="presParOf" srcId="{D26E0E3E-2EB1-458E-AA2F-0832A4C4C539}" destId="{46A52250-5E00-45AA-B88B-6F8F9121B039}" srcOrd="1" destOrd="0" presId="urn:microsoft.com/office/officeart/2005/8/layout/orgChart1"/>
    <dgm:cxn modelId="{E0D97F16-78DD-4548-BD0C-8561E93B0A39}" type="presParOf" srcId="{46A52250-5E00-45AA-B88B-6F8F9121B039}" destId="{FEE600EA-7DF6-40FF-B7B7-CD016A54C6DB}" srcOrd="0" destOrd="0" presId="urn:microsoft.com/office/officeart/2005/8/layout/orgChart1"/>
    <dgm:cxn modelId="{70590821-2F53-474C-BCF2-8FDA805415A4}" type="presParOf" srcId="{46A52250-5E00-45AA-B88B-6F8F9121B039}" destId="{D540B1F3-DAE8-416D-A5E3-C9935180E7F5}" srcOrd="1" destOrd="0" presId="urn:microsoft.com/office/officeart/2005/8/layout/orgChart1"/>
    <dgm:cxn modelId="{41915C1E-7782-4B97-B716-A91B4AB7D1D0}" type="presParOf" srcId="{D540B1F3-DAE8-416D-A5E3-C9935180E7F5}" destId="{3C83E36B-2780-435F-8876-73A347F9F46A}" srcOrd="0" destOrd="0" presId="urn:microsoft.com/office/officeart/2005/8/layout/orgChart1"/>
    <dgm:cxn modelId="{6FD0D8D0-5C4B-4210-9135-5CA726D79A3B}" type="presParOf" srcId="{3C83E36B-2780-435F-8876-73A347F9F46A}" destId="{D728910C-0379-4AE2-8F32-D3DE87265771}" srcOrd="0" destOrd="0" presId="urn:microsoft.com/office/officeart/2005/8/layout/orgChart1"/>
    <dgm:cxn modelId="{9F4385D7-3A47-404D-BEB9-8352169146DF}" type="presParOf" srcId="{3C83E36B-2780-435F-8876-73A347F9F46A}" destId="{109756B6-A480-4AB6-BC15-F9C9F6FB5C3C}" srcOrd="1" destOrd="0" presId="urn:microsoft.com/office/officeart/2005/8/layout/orgChart1"/>
    <dgm:cxn modelId="{84150E42-194D-4825-9C25-D3ED05022BE3}" type="presParOf" srcId="{D540B1F3-DAE8-416D-A5E3-C9935180E7F5}" destId="{5FDA80AA-418E-467D-B903-12DC341F93B8}" srcOrd="1" destOrd="0" presId="urn:microsoft.com/office/officeart/2005/8/layout/orgChart1"/>
    <dgm:cxn modelId="{2774612B-DCB5-46D2-970E-C54B96661BC0}" type="presParOf" srcId="{D540B1F3-DAE8-416D-A5E3-C9935180E7F5}" destId="{AB369C36-8FF7-4E53-B953-011C0194B623}" srcOrd="2" destOrd="0" presId="urn:microsoft.com/office/officeart/2005/8/layout/orgChart1"/>
    <dgm:cxn modelId="{E6F9FB62-2905-4100-A2E0-CC6B9E2229D4}" type="presParOf" srcId="{46A52250-5E00-45AA-B88B-6F8F9121B039}" destId="{69CE23B9-81B8-4712-B33A-C0EC25C56A35}" srcOrd="2" destOrd="0" presId="urn:microsoft.com/office/officeart/2005/8/layout/orgChart1"/>
    <dgm:cxn modelId="{657D0CFA-2B3C-455B-94B7-771D8A5D7B1A}" type="presParOf" srcId="{46A52250-5E00-45AA-B88B-6F8F9121B039}" destId="{ADA3BAD8-7153-4465-9A68-59E968C142B8}" srcOrd="3" destOrd="0" presId="urn:microsoft.com/office/officeart/2005/8/layout/orgChart1"/>
    <dgm:cxn modelId="{65CCFE21-A5EE-41DE-837C-8F9C2BFE2810}" type="presParOf" srcId="{ADA3BAD8-7153-4465-9A68-59E968C142B8}" destId="{EB192DE6-F7A6-4CE9-991F-03F233D9170E}" srcOrd="0" destOrd="0" presId="urn:microsoft.com/office/officeart/2005/8/layout/orgChart1"/>
    <dgm:cxn modelId="{3D2D7CF1-A5E1-415F-8687-5422C8E28FFA}" type="presParOf" srcId="{EB192DE6-F7A6-4CE9-991F-03F233D9170E}" destId="{18A4E856-C293-4806-9B8C-D09A77F5BF6B}" srcOrd="0" destOrd="0" presId="urn:microsoft.com/office/officeart/2005/8/layout/orgChart1"/>
    <dgm:cxn modelId="{33D71F54-98C9-4F67-9149-B357E1679392}" type="presParOf" srcId="{EB192DE6-F7A6-4CE9-991F-03F233D9170E}" destId="{BBAEB108-A486-4D95-885B-75AC3A5AAD90}" srcOrd="1" destOrd="0" presId="urn:microsoft.com/office/officeart/2005/8/layout/orgChart1"/>
    <dgm:cxn modelId="{0789F8BD-7223-43F8-905A-6C544E26C4FA}" type="presParOf" srcId="{ADA3BAD8-7153-4465-9A68-59E968C142B8}" destId="{A0712DB0-F69C-493C-9BA3-42DB20D68AE0}" srcOrd="1" destOrd="0" presId="urn:microsoft.com/office/officeart/2005/8/layout/orgChart1"/>
    <dgm:cxn modelId="{03803706-6322-48DC-9C57-B7B51E3A0896}" type="presParOf" srcId="{ADA3BAD8-7153-4465-9A68-59E968C142B8}" destId="{B5D00F77-E48C-4BCC-889F-6CAC4B154EB4}" srcOrd="2" destOrd="0" presId="urn:microsoft.com/office/officeart/2005/8/layout/orgChart1"/>
    <dgm:cxn modelId="{6C35C4C9-2CCA-4AA7-975E-D6EA55B2A5E2}" type="presParOf" srcId="{D26E0E3E-2EB1-458E-AA2F-0832A4C4C539}" destId="{C869EAAA-CF08-4EFA-8B60-10E8BF8E98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68782E-8593-4C5D-AD1E-17C611AA7AA2}" type="doc">
      <dgm:prSet loTypeId="urn:microsoft.com/office/officeart/2005/8/layout/matrix3" loCatId="matri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57F27DD-1D36-42BA-AFC6-14FF1A0A6B5C}">
      <dgm:prSet phldrT="[Текст]"/>
      <dgm:spPr/>
      <dgm:t>
        <a:bodyPr/>
        <a:lstStyle/>
        <a:p>
          <a:r>
            <a:rPr lang="de-DE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Personal </a:t>
          </a:r>
          <a:r>
            <a:rPr lang="de-DE" b="1" i="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b="1" i="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They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 went to the store.</a:t>
          </a:r>
        </a:p>
        <a:p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He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 runs a great shop in town.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80B6AF-21C8-4337-A1EF-6BBF3120D21E}" type="parTrans" cxnId="{1E04E80E-49F5-4561-87FD-8D1282209974}">
      <dgm:prSet/>
      <dgm:spPr/>
      <dgm:t>
        <a:bodyPr/>
        <a:lstStyle/>
        <a:p>
          <a:endParaRPr lang="ru-RU"/>
        </a:p>
      </dgm:t>
    </dgm:pt>
    <dgm:pt modelId="{DA20BA95-7242-44BC-A0BC-956EA4901A7E}" type="sibTrans" cxnId="{1E04E80E-49F5-4561-87FD-8D1282209974}">
      <dgm:prSet/>
      <dgm:spPr/>
      <dgm:t>
        <a:bodyPr/>
        <a:lstStyle/>
        <a:p>
          <a:endParaRPr lang="ru-RU"/>
        </a:p>
      </dgm:t>
    </dgm:pt>
    <dgm:pt modelId="{A9371782-2620-479F-8370-4E5250EBF9B5}">
      <dgm:prSet phldrT="[Текст]"/>
      <dgm:spPr/>
      <dgm:t>
        <a:bodyPr/>
        <a:lstStyle/>
        <a:p>
          <a:r>
            <a:rPr lang="de-DE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Possessive </a:t>
          </a:r>
          <a:r>
            <a:rPr lang="de-DE" b="1" i="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b="1" i="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Is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that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my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book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No,that's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his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book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98AE62-FEFA-411E-A9A1-ED65D15AB5FB}" type="parTrans" cxnId="{486D3145-26CE-4271-AF9D-388F27785452}">
      <dgm:prSet/>
      <dgm:spPr/>
      <dgm:t>
        <a:bodyPr/>
        <a:lstStyle/>
        <a:p>
          <a:endParaRPr lang="ru-RU"/>
        </a:p>
      </dgm:t>
    </dgm:pt>
    <dgm:pt modelId="{A5BE34CE-551E-4A01-9D78-04D38DA16912}" type="sibTrans" cxnId="{486D3145-26CE-4271-AF9D-388F27785452}">
      <dgm:prSet/>
      <dgm:spPr/>
      <dgm:t>
        <a:bodyPr/>
        <a:lstStyle/>
        <a:p>
          <a:endParaRPr lang="ru-RU"/>
        </a:p>
      </dgm:t>
    </dgm:pt>
    <dgm:pt modelId="{2D2B25B7-2CB3-47FA-8978-CDE0C6DC4A14}">
      <dgm:prSet phldrT="[Текст]"/>
      <dgm:spPr/>
      <dgm:t>
        <a:bodyPr/>
        <a:lstStyle/>
        <a:p>
          <a:r>
            <a:rPr lang="de-DE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Reflexive </a:t>
          </a:r>
          <a:r>
            <a:rPr lang="de-DE" b="1" i="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b="1" i="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They bought 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themselves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 a new car.</a:t>
          </a:r>
        </a:p>
      </dgm:t>
    </dgm:pt>
    <dgm:pt modelId="{990C3FBD-90CF-4E00-AE81-2FEF0BA012E1}" type="parTrans" cxnId="{B38D2102-39E1-44FC-AFEF-B9327F7A0332}">
      <dgm:prSet/>
      <dgm:spPr/>
      <dgm:t>
        <a:bodyPr/>
        <a:lstStyle/>
        <a:p>
          <a:endParaRPr lang="ru-RU"/>
        </a:p>
      </dgm:t>
    </dgm:pt>
    <dgm:pt modelId="{8A611F7F-261B-42C5-91E5-FAC4584DB4C8}" type="sibTrans" cxnId="{B38D2102-39E1-44FC-AFEF-B9327F7A0332}">
      <dgm:prSet/>
      <dgm:spPr/>
      <dgm:t>
        <a:bodyPr/>
        <a:lstStyle/>
        <a:p>
          <a:endParaRPr lang="ru-RU"/>
        </a:p>
      </dgm:t>
    </dgm:pt>
    <dgm:pt modelId="{D9B7587D-1EB5-4E8E-A2EF-E08B8C22142A}">
      <dgm:prSet phldrT="[Текст]"/>
      <dgm:spPr/>
      <dgm:t>
        <a:bodyPr/>
        <a:lstStyle/>
        <a:p>
          <a:r>
            <a:rPr lang="de-DE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Relative </a:t>
          </a:r>
          <a:r>
            <a:rPr lang="de-DE" b="1" i="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b="1" i="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A person </a:t>
          </a:r>
          <a:r>
            <a:rPr lang="en-US" b="1" i="0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who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 loves nature is a good person.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CDA107-4561-45F6-92E8-29AD216A4187}" type="parTrans" cxnId="{5C0D7B3F-AFE2-4104-B5DC-E00401D11429}">
      <dgm:prSet/>
      <dgm:spPr/>
      <dgm:t>
        <a:bodyPr/>
        <a:lstStyle/>
        <a:p>
          <a:endParaRPr lang="ru-RU"/>
        </a:p>
      </dgm:t>
    </dgm:pt>
    <dgm:pt modelId="{B9455646-541E-432F-BD5A-62D3739D9053}" type="sibTrans" cxnId="{5C0D7B3F-AFE2-4104-B5DC-E00401D11429}">
      <dgm:prSet/>
      <dgm:spPr/>
      <dgm:t>
        <a:bodyPr/>
        <a:lstStyle/>
        <a:p>
          <a:endParaRPr lang="ru-RU"/>
        </a:p>
      </dgm:t>
    </dgm:pt>
    <dgm:pt modelId="{CCA256F4-30E0-410A-8726-41464C1529C3}" type="pres">
      <dgm:prSet presAssocID="{8C68782E-8593-4C5D-AD1E-17C611AA7A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481DB-31E1-452A-BDA0-C7CF6ADCA164}" type="pres">
      <dgm:prSet presAssocID="{8C68782E-8593-4C5D-AD1E-17C611AA7AA2}" presName="diamond" presStyleLbl="bgShp" presStyleIdx="0" presStyleCnt="1"/>
      <dgm:spPr/>
    </dgm:pt>
    <dgm:pt modelId="{A3A93A54-A7ED-4815-92AF-02E92D00503C}" type="pres">
      <dgm:prSet presAssocID="{8C68782E-8593-4C5D-AD1E-17C611AA7A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50FC9-FD83-4D27-8A21-7B7C7C3A51D3}" type="pres">
      <dgm:prSet presAssocID="{8C68782E-8593-4C5D-AD1E-17C611AA7AA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7C72-0F9B-47D2-863E-5EAF16FBB3C9}" type="pres">
      <dgm:prSet presAssocID="{8C68782E-8593-4C5D-AD1E-17C611AA7A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41F0A-9E03-4440-B701-350212FD6D5D}" type="pres">
      <dgm:prSet presAssocID="{8C68782E-8593-4C5D-AD1E-17C611AA7A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72CEC-42DD-4CEE-A1CF-DDAC921CD5E8}" type="presOf" srcId="{A9371782-2620-479F-8370-4E5250EBF9B5}" destId="{17A50FC9-FD83-4D27-8A21-7B7C7C3A51D3}" srcOrd="0" destOrd="0" presId="urn:microsoft.com/office/officeart/2005/8/layout/matrix3"/>
    <dgm:cxn modelId="{8EFB477A-3CC4-4C86-902F-A2BBCA8FC443}" type="presOf" srcId="{D9B7587D-1EB5-4E8E-A2EF-E08B8C22142A}" destId="{B8641F0A-9E03-4440-B701-350212FD6D5D}" srcOrd="0" destOrd="0" presId="urn:microsoft.com/office/officeart/2005/8/layout/matrix3"/>
    <dgm:cxn modelId="{B38D2102-39E1-44FC-AFEF-B9327F7A0332}" srcId="{8C68782E-8593-4C5D-AD1E-17C611AA7AA2}" destId="{2D2B25B7-2CB3-47FA-8978-CDE0C6DC4A14}" srcOrd="2" destOrd="0" parTransId="{990C3FBD-90CF-4E00-AE81-2FEF0BA012E1}" sibTransId="{8A611F7F-261B-42C5-91E5-FAC4584DB4C8}"/>
    <dgm:cxn modelId="{74A42B4A-4B60-49FD-BED6-34AC35A97672}" type="presOf" srcId="{2D2B25B7-2CB3-47FA-8978-CDE0C6DC4A14}" destId="{E97A7C72-0F9B-47D2-863E-5EAF16FBB3C9}" srcOrd="0" destOrd="0" presId="urn:microsoft.com/office/officeart/2005/8/layout/matrix3"/>
    <dgm:cxn modelId="{486D3145-26CE-4271-AF9D-388F27785452}" srcId="{8C68782E-8593-4C5D-AD1E-17C611AA7AA2}" destId="{A9371782-2620-479F-8370-4E5250EBF9B5}" srcOrd="1" destOrd="0" parTransId="{0F98AE62-FEFA-411E-A9A1-ED65D15AB5FB}" sibTransId="{A5BE34CE-551E-4A01-9D78-04D38DA16912}"/>
    <dgm:cxn modelId="{1E04E80E-49F5-4561-87FD-8D1282209974}" srcId="{8C68782E-8593-4C5D-AD1E-17C611AA7AA2}" destId="{857F27DD-1D36-42BA-AFC6-14FF1A0A6B5C}" srcOrd="0" destOrd="0" parTransId="{4780B6AF-21C8-4337-A1EF-6BBF3120D21E}" sibTransId="{DA20BA95-7242-44BC-A0BC-956EA4901A7E}"/>
    <dgm:cxn modelId="{5C0D7B3F-AFE2-4104-B5DC-E00401D11429}" srcId="{8C68782E-8593-4C5D-AD1E-17C611AA7AA2}" destId="{D9B7587D-1EB5-4E8E-A2EF-E08B8C22142A}" srcOrd="3" destOrd="0" parTransId="{3BCDA107-4561-45F6-92E8-29AD216A4187}" sibTransId="{B9455646-541E-432F-BD5A-62D3739D9053}"/>
    <dgm:cxn modelId="{7F988DB8-107B-4431-8482-9954A34ED747}" type="presOf" srcId="{8C68782E-8593-4C5D-AD1E-17C611AA7AA2}" destId="{CCA256F4-30E0-410A-8726-41464C1529C3}" srcOrd="0" destOrd="0" presId="urn:microsoft.com/office/officeart/2005/8/layout/matrix3"/>
    <dgm:cxn modelId="{DE31E843-BDAB-491C-84A2-9EE43F6A92CA}" type="presOf" srcId="{857F27DD-1D36-42BA-AFC6-14FF1A0A6B5C}" destId="{A3A93A54-A7ED-4815-92AF-02E92D00503C}" srcOrd="0" destOrd="0" presId="urn:microsoft.com/office/officeart/2005/8/layout/matrix3"/>
    <dgm:cxn modelId="{2CB2FDE2-DAD4-4A2B-8300-BE4648E41490}" type="presParOf" srcId="{CCA256F4-30E0-410A-8726-41464C1529C3}" destId="{4C3481DB-31E1-452A-BDA0-C7CF6ADCA164}" srcOrd="0" destOrd="0" presId="urn:microsoft.com/office/officeart/2005/8/layout/matrix3"/>
    <dgm:cxn modelId="{1237E69C-E644-45F5-9076-BFAFDB2438B3}" type="presParOf" srcId="{CCA256F4-30E0-410A-8726-41464C1529C3}" destId="{A3A93A54-A7ED-4815-92AF-02E92D00503C}" srcOrd="1" destOrd="0" presId="urn:microsoft.com/office/officeart/2005/8/layout/matrix3"/>
    <dgm:cxn modelId="{5FA7266C-B2EF-4D80-9A1D-F1E5C1136F5F}" type="presParOf" srcId="{CCA256F4-30E0-410A-8726-41464C1529C3}" destId="{17A50FC9-FD83-4D27-8A21-7B7C7C3A51D3}" srcOrd="2" destOrd="0" presId="urn:microsoft.com/office/officeart/2005/8/layout/matrix3"/>
    <dgm:cxn modelId="{3CBA48DA-E0A1-4755-89A8-13343E829BE1}" type="presParOf" srcId="{CCA256F4-30E0-410A-8726-41464C1529C3}" destId="{E97A7C72-0F9B-47D2-863E-5EAF16FBB3C9}" srcOrd="3" destOrd="0" presId="urn:microsoft.com/office/officeart/2005/8/layout/matrix3"/>
    <dgm:cxn modelId="{DB321FAE-9E18-453E-B32E-E4B0592EFBB0}" type="presParOf" srcId="{CCA256F4-30E0-410A-8726-41464C1529C3}" destId="{B8641F0A-9E03-4440-B701-350212FD6D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7113C0-1A7A-43E2-9D0D-09D9502F6D63}" type="doc">
      <dgm:prSet loTypeId="urn:microsoft.com/office/officeart/2005/8/layout/matrix2" loCatId="matri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035D6B1-702A-4D76-9CF7-4ED9D3AC2F2E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Demonstrative pronouns</a:t>
          </a:r>
        </a:p>
        <a:p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prefer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this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Did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you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see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that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2BA2A4A-652F-4E7C-9DEF-6ACF18F0CE05}" type="parTrans" cxnId="{5170369B-D3DB-4E15-B7E2-3B68C53FFDD2}">
      <dgm:prSet/>
      <dgm:spPr/>
      <dgm:t>
        <a:bodyPr/>
        <a:lstStyle/>
        <a:p>
          <a:endParaRPr lang="ru-RU"/>
        </a:p>
      </dgm:t>
    </dgm:pt>
    <dgm:pt modelId="{DB6A968E-FAE4-46DD-9EA8-470AEF06F6B9}" type="sibTrans" cxnId="{5170369B-D3DB-4E15-B7E2-3B68C53FFDD2}">
      <dgm:prSet/>
      <dgm:spPr/>
      <dgm:t>
        <a:bodyPr/>
        <a:lstStyle/>
        <a:p>
          <a:endParaRPr lang="ru-RU"/>
        </a:p>
      </dgm:t>
    </dgm:pt>
    <dgm:pt modelId="{FA5E517C-B052-450C-BB1D-092AFDA3E728}">
      <dgm:prSet phldrT="[Текст]"/>
      <dgm:spPr/>
      <dgm:t>
        <a:bodyPr/>
        <a:lstStyle/>
        <a:p>
          <a:r>
            <a:rPr lang="de-DE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Interrogative </a:t>
          </a:r>
          <a:r>
            <a:rPr lang="de-DE" b="1" i="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b="1" i="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What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was the name of your dog?</a:t>
          </a:r>
        </a:p>
        <a:p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Which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is your favorite movie?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28181E-89FA-44BA-B62A-8EB07B75A41B}" type="parTrans" cxnId="{AC0213D5-1194-45F0-9A8B-ED062E9E47E3}">
      <dgm:prSet/>
      <dgm:spPr/>
      <dgm:t>
        <a:bodyPr/>
        <a:lstStyle/>
        <a:p>
          <a:endParaRPr lang="ru-RU"/>
        </a:p>
      </dgm:t>
    </dgm:pt>
    <dgm:pt modelId="{353C3620-B4AC-4121-B7EB-7101CC60571B}" type="sibTrans" cxnId="{AC0213D5-1194-45F0-9A8B-ED062E9E47E3}">
      <dgm:prSet/>
      <dgm:spPr/>
      <dgm:t>
        <a:bodyPr/>
        <a:lstStyle/>
        <a:p>
          <a:endParaRPr lang="ru-RU"/>
        </a:p>
      </dgm:t>
    </dgm:pt>
    <dgm:pt modelId="{50DEC36E-D482-488C-B5DD-B4D0DAFB8A3A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Indefinite pronouns</a:t>
          </a:r>
          <a:endParaRPr lang="en-US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de-DE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Everyone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here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b="0" i="0" dirty="0" err="1" smtClean="0">
              <a:latin typeface="Times New Roman" pitchFamily="18" charset="0"/>
              <a:cs typeface="Times New Roman" pitchFamily="18" charset="0"/>
            </a:rPr>
            <a:t>already</a:t>
          </a:r>
          <a:r>
            <a:rPr lang="de-DE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7CECD2F-FF8B-4B0C-B999-75EA1CD810D5}" type="parTrans" cxnId="{A7110D3E-0074-41CA-BB18-9722930B76D8}">
      <dgm:prSet/>
      <dgm:spPr/>
      <dgm:t>
        <a:bodyPr/>
        <a:lstStyle/>
        <a:p>
          <a:endParaRPr lang="ru-RU"/>
        </a:p>
      </dgm:t>
    </dgm:pt>
    <dgm:pt modelId="{EA4676E4-4C2E-4838-AAD2-64564438E777}" type="sibTrans" cxnId="{A7110D3E-0074-41CA-BB18-9722930B76D8}">
      <dgm:prSet/>
      <dgm:spPr/>
      <dgm:t>
        <a:bodyPr/>
        <a:lstStyle/>
        <a:p>
          <a:endParaRPr lang="ru-RU"/>
        </a:p>
      </dgm:t>
    </dgm:pt>
    <dgm:pt modelId="{F6B84477-D327-4875-9AD9-D1A12C2CFC76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Reciprocal pronouns</a:t>
          </a:r>
        </a:p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The boxers punched 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each other</a:t>
          </a:r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b="0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The couple love 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one another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 deeply.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8425AC-B156-4AC5-A2AB-FC3DE7720938}" type="parTrans" cxnId="{45AF8D62-1AD1-44A0-BDA3-AFB7923B4D2E}">
      <dgm:prSet/>
      <dgm:spPr/>
      <dgm:t>
        <a:bodyPr/>
        <a:lstStyle/>
        <a:p>
          <a:endParaRPr lang="ru-RU"/>
        </a:p>
      </dgm:t>
    </dgm:pt>
    <dgm:pt modelId="{7C466D98-4758-4153-B154-FDDED18C36B3}" type="sibTrans" cxnId="{45AF8D62-1AD1-44A0-BDA3-AFB7923B4D2E}">
      <dgm:prSet/>
      <dgm:spPr/>
      <dgm:t>
        <a:bodyPr/>
        <a:lstStyle/>
        <a:p>
          <a:endParaRPr lang="ru-RU"/>
        </a:p>
      </dgm:t>
    </dgm:pt>
    <dgm:pt modelId="{39A95732-CB6F-4A5D-B6A5-7DECBFAA3CFC}" type="pres">
      <dgm:prSet presAssocID="{EF7113C0-1A7A-43E2-9D0D-09D9502F6D6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40682-6965-42E8-9592-1320096B6F03}" type="pres">
      <dgm:prSet presAssocID="{EF7113C0-1A7A-43E2-9D0D-09D9502F6D63}" presName="axisShape" presStyleLbl="bgShp" presStyleIdx="0" presStyleCnt="1"/>
      <dgm:spPr/>
    </dgm:pt>
    <dgm:pt modelId="{1186110C-E952-48BB-94B4-012A54F6FF59}" type="pres">
      <dgm:prSet presAssocID="{EF7113C0-1A7A-43E2-9D0D-09D9502F6D6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D85E-51CF-4EDB-91FA-F18B7FA32040}" type="pres">
      <dgm:prSet presAssocID="{EF7113C0-1A7A-43E2-9D0D-09D9502F6D6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18AFC-E323-40BB-9232-E5A26A834715}" type="pres">
      <dgm:prSet presAssocID="{EF7113C0-1A7A-43E2-9D0D-09D9502F6D6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96886-6C18-4441-8C7B-0B536FF6906C}" type="pres">
      <dgm:prSet presAssocID="{EF7113C0-1A7A-43E2-9D0D-09D9502F6D6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C0F03-C225-4DAC-901B-3EAFFFCD60F7}" type="presOf" srcId="{50DEC36E-D482-488C-B5DD-B4D0DAFB8A3A}" destId="{B0D18AFC-E323-40BB-9232-E5A26A834715}" srcOrd="0" destOrd="0" presId="urn:microsoft.com/office/officeart/2005/8/layout/matrix2"/>
    <dgm:cxn modelId="{7A5ABFF0-CD1E-4705-A8F6-2B8BE5054AD7}" type="presOf" srcId="{EF7113C0-1A7A-43E2-9D0D-09D9502F6D63}" destId="{39A95732-CB6F-4A5D-B6A5-7DECBFAA3CFC}" srcOrd="0" destOrd="0" presId="urn:microsoft.com/office/officeart/2005/8/layout/matrix2"/>
    <dgm:cxn modelId="{AC0213D5-1194-45F0-9A8B-ED062E9E47E3}" srcId="{EF7113C0-1A7A-43E2-9D0D-09D9502F6D63}" destId="{FA5E517C-B052-450C-BB1D-092AFDA3E728}" srcOrd="1" destOrd="0" parTransId="{3E28181E-89FA-44BA-B62A-8EB07B75A41B}" sibTransId="{353C3620-B4AC-4121-B7EB-7101CC60571B}"/>
    <dgm:cxn modelId="{5170369B-D3DB-4E15-B7E2-3B68C53FFDD2}" srcId="{EF7113C0-1A7A-43E2-9D0D-09D9502F6D63}" destId="{5035D6B1-702A-4D76-9CF7-4ED9D3AC2F2E}" srcOrd="0" destOrd="0" parTransId="{E2BA2A4A-652F-4E7C-9DEF-6ACF18F0CE05}" sibTransId="{DB6A968E-FAE4-46DD-9EA8-470AEF06F6B9}"/>
    <dgm:cxn modelId="{45AF8D62-1AD1-44A0-BDA3-AFB7923B4D2E}" srcId="{EF7113C0-1A7A-43E2-9D0D-09D9502F6D63}" destId="{F6B84477-D327-4875-9AD9-D1A12C2CFC76}" srcOrd="3" destOrd="0" parTransId="{EF8425AC-B156-4AC5-A2AB-FC3DE7720938}" sibTransId="{7C466D98-4758-4153-B154-FDDED18C36B3}"/>
    <dgm:cxn modelId="{A7110D3E-0074-41CA-BB18-9722930B76D8}" srcId="{EF7113C0-1A7A-43E2-9D0D-09D9502F6D63}" destId="{50DEC36E-D482-488C-B5DD-B4D0DAFB8A3A}" srcOrd="2" destOrd="0" parTransId="{F7CECD2F-FF8B-4B0C-B999-75EA1CD810D5}" sibTransId="{EA4676E4-4C2E-4838-AAD2-64564438E777}"/>
    <dgm:cxn modelId="{5D34D0FB-8650-4F18-A62C-B19F265B4A7C}" type="presOf" srcId="{F6B84477-D327-4875-9AD9-D1A12C2CFC76}" destId="{F4B96886-6C18-4441-8C7B-0B536FF6906C}" srcOrd="0" destOrd="0" presId="urn:microsoft.com/office/officeart/2005/8/layout/matrix2"/>
    <dgm:cxn modelId="{97C709E3-2778-4D46-AA0A-ECD443252B06}" type="presOf" srcId="{5035D6B1-702A-4D76-9CF7-4ED9D3AC2F2E}" destId="{1186110C-E952-48BB-94B4-012A54F6FF59}" srcOrd="0" destOrd="0" presId="urn:microsoft.com/office/officeart/2005/8/layout/matrix2"/>
    <dgm:cxn modelId="{F37B2929-2D62-449B-B24B-706C3392BC21}" type="presOf" srcId="{FA5E517C-B052-450C-BB1D-092AFDA3E728}" destId="{49AAD85E-51CF-4EDB-91FA-F18B7FA32040}" srcOrd="0" destOrd="0" presId="urn:microsoft.com/office/officeart/2005/8/layout/matrix2"/>
    <dgm:cxn modelId="{FCAC402E-0EA2-4245-8155-A51AFC470F5E}" type="presParOf" srcId="{39A95732-CB6F-4A5D-B6A5-7DECBFAA3CFC}" destId="{72640682-6965-42E8-9592-1320096B6F03}" srcOrd="0" destOrd="0" presId="urn:microsoft.com/office/officeart/2005/8/layout/matrix2"/>
    <dgm:cxn modelId="{B4302DCE-3D98-47AB-A643-0471FE752847}" type="presParOf" srcId="{39A95732-CB6F-4A5D-B6A5-7DECBFAA3CFC}" destId="{1186110C-E952-48BB-94B4-012A54F6FF59}" srcOrd="1" destOrd="0" presId="urn:microsoft.com/office/officeart/2005/8/layout/matrix2"/>
    <dgm:cxn modelId="{A87C1A60-91C7-478E-B0F9-B1566B7AD794}" type="presParOf" srcId="{39A95732-CB6F-4A5D-B6A5-7DECBFAA3CFC}" destId="{49AAD85E-51CF-4EDB-91FA-F18B7FA32040}" srcOrd="2" destOrd="0" presId="urn:microsoft.com/office/officeart/2005/8/layout/matrix2"/>
    <dgm:cxn modelId="{480C161A-3FF0-4DFA-A107-4F4A6A489910}" type="presParOf" srcId="{39A95732-CB6F-4A5D-B6A5-7DECBFAA3CFC}" destId="{B0D18AFC-E323-40BB-9232-E5A26A834715}" srcOrd="3" destOrd="0" presId="urn:microsoft.com/office/officeart/2005/8/layout/matrix2"/>
    <dgm:cxn modelId="{A95C32F4-A8CC-486B-B19C-08AC4D2B5C2F}" type="presParOf" srcId="{39A95732-CB6F-4A5D-B6A5-7DECBFAA3CFC}" destId="{F4B96886-6C18-4441-8C7B-0B536FF6906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D6417C-B7B6-4865-B2C5-54BFB8C05567}" type="doc">
      <dgm:prSet loTypeId="urn:microsoft.com/office/officeart/2005/8/layout/cycle7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3BDFC92-94BA-4D2E-9B98-30231F07E814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Numeral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06021A-B951-41A3-958A-826AEC6B6F9E}" type="parTrans" cxnId="{650B059D-AE25-4D3C-BE64-4029CBD774FB}">
      <dgm:prSet/>
      <dgm:spPr/>
      <dgm:t>
        <a:bodyPr/>
        <a:lstStyle/>
        <a:p>
          <a:endParaRPr lang="ru-RU"/>
        </a:p>
      </dgm:t>
    </dgm:pt>
    <dgm:pt modelId="{E93D7B48-E10E-4745-8EF6-5BE837296329}" type="sibTrans" cxnId="{650B059D-AE25-4D3C-BE64-4029CBD774FB}">
      <dgm:prSet/>
      <dgm:spPr/>
      <dgm:t>
        <a:bodyPr/>
        <a:lstStyle/>
        <a:p>
          <a:endParaRPr lang="ru-RU"/>
        </a:p>
      </dgm:t>
    </dgm:pt>
    <dgm:pt modelId="{51D152B2-C587-4A43-9101-6B545F401F3E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Ordinal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CF9FDB-158B-409D-AA50-E02B58D30C2B}" type="parTrans" cxnId="{F02DA7DC-7F5D-49F9-AD51-D5CE54560BC5}">
      <dgm:prSet/>
      <dgm:spPr/>
      <dgm:t>
        <a:bodyPr/>
        <a:lstStyle/>
        <a:p>
          <a:endParaRPr lang="ru-RU"/>
        </a:p>
      </dgm:t>
    </dgm:pt>
    <dgm:pt modelId="{FEBCF28B-F95C-4B8E-B1E9-CBC4780AA5B4}" type="sibTrans" cxnId="{F02DA7DC-7F5D-49F9-AD51-D5CE54560BC5}">
      <dgm:prSet/>
      <dgm:spPr/>
      <dgm:t>
        <a:bodyPr/>
        <a:lstStyle/>
        <a:p>
          <a:endParaRPr lang="ru-RU"/>
        </a:p>
      </dgm:t>
    </dgm:pt>
    <dgm:pt modelId="{456825E8-DD0F-4639-A4FE-19A503F6E169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Cardinal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D3AC78-6A53-469E-A167-62259B6D09A3}" type="parTrans" cxnId="{ED2BC319-6151-4771-AB81-406F37872257}">
      <dgm:prSet/>
      <dgm:spPr/>
      <dgm:t>
        <a:bodyPr/>
        <a:lstStyle/>
        <a:p>
          <a:endParaRPr lang="ru-RU"/>
        </a:p>
      </dgm:t>
    </dgm:pt>
    <dgm:pt modelId="{6115BC24-2FC1-47C1-AD5C-6C04657A0783}" type="sibTrans" cxnId="{ED2BC319-6151-4771-AB81-406F37872257}">
      <dgm:prSet/>
      <dgm:spPr/>
      <dgm:t>
        <a:bodyPr/>
        <a:lstStyle/>
        <a:p>
          <a:endParaRPr lang="ru-RU"/>
        </a:p>
      </dgm:t>
    </dgm:pt>
    <dgm:pt modelId="{CB8131C8-9078-45DA-BE3E-37920498C98D}" type="pres">
      <dgm:prSet presAssocID="{B9D6417C-B7B6-4865-B2C5-54BFB8C055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7444D-C809-427E-B0E3-30C46263B5B4}" type="pres">
      <dgm:prSet presAssocID="{D3BDFC92-94BA-4D2E-9B98-30231F07E8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963A3-0362-479A-ADFE-980036D08E90}" type="pres">
      <dgm:prSet presAssocID="{E93D7B48-E10E-4745-8EF6-5BE83729632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95F6E1D-810E-4C5D-8A44-1765834DC177}" type="pres">
      <dgm:prSet presAssocID="{E93D7B48-E10E-4745-8EF6-5BE83729632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FB2A594-BED1-403D-BB93-FBDD5E6B322C}" type="pres">
      <dgm:prSet presAssocID="{51D152B2-C587-4A43-9101-6B545F401F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C97F5-C0E1-4568-B53F-F2EDAED8CD40}" type="pres">
      <dgm:prSet presAssocID="{FEBCF28B-F95C-4B8E-B1E9-CBC4780AA5B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7CEF612-BB28-474D-A70E-06282DEC8B22}" type="pres">
      <dgm:prSet presAssocID="{FEBCF28B-F95C-4B8E-B1E9-CBC4780AA5B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FAD04B9-0D6D-4089-914B-DF22BF0910A1}" type="pres">
      <dgm:prSet presAssocID="{456825E8-DD0F-4639-A4FE-19A503F6E1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13C81-A320-4EBE-B27E-D7F3DF7D8305}" type="pres">
      <dgm:prSet presAssocID="{6115BC24-2FC1-47C1-AD5C-6C04657A078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F2191C9-5549-4A58-8D79-760E4F44647B}" type="pres">
      <dgm:prSet presAssocID="{6115BC24-2FC1-47C1-AD5C-6C04657A078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F804D9E-00E6-4A61-922C-1781D9FD7A07}" type="presOf" srcId="{B9D6417C-B7B6-4865-B2C5-54BFB8C05567}" destId="{CB8131C8-9078-45DA-BE3E-37920498C98D}" srcOrd="0" destOrd="0" presId="urn:microsoft.com/office/officeart/2005/8/layout/cycle7"/>
    <dgm:cxn modelId="{ED2BC319-6151-4771-AB81-406F37872257}" srcId="{B9D6417C-B7B6-4865-B2C5-54BFB8C05567}" destId="{456825E8-DD0F-4639-A4FE-19A503F6E169}" srcOrd="2" destOrd="0" parTransId="{84D3AC78-6A53-469E-A167-62259B6D09A3}" sibTransId="{6115BC24-2FC1-47C1-AD5C-6C04657A0783}"/>
    <dgm:cxn modelId="{3B0DA6AF-4C53-4C11-95F8-B4D477CC4E64}" type="presOf" srcId="{E93D7B48-E10E-4745-8EF6-5BE837296329}" destId="{195F6E1D-810E-4C5D-8A44-1765834DC177}" srcOrd="1" destOrd="0" presId="urn:microsoft.com/office/officeart/2005/8/layout/cycle7"/>
    <dgm:cxn modelId="{C8F8281A-D98E-4376-827A-65462F69E835}" type="presOf" srcId="{51D152B2-C587-4A43-9101-6B545F401F3E}" destId="{3FB2A594-BED1-403D-BB93-FBDD5E6B322C}" srcOrd="0" destOrd="0" presId="urn:microsoft.com/office/officeart/2005/8/layout/cycle7"/>
    <dgm:cxn modelId="{650B059D-AE25-4D3C-BE64-4029CBD774FB}" srcId="{B9D6417C-B7B6-4865-B2C5-54BFB8C05567}" destId="{D3BDFC92-94BA-4D2E-9B98-30231F07E814}" srcOrd="0" destOrd="0" parTransId="{9906021A-B951-41A3-958A-826AEC6B6F9E}" sibTransId="{E93D7B48-E10E-4745-8EF6-5BE837296329}"/>
    <dgm:cxn modelId="{7F474049-0D40-4902-9748-1A27DAF2768A}" type="presOf" srcId="{6115BC24-2FC1-47C1-AD5C-6C04657A0783}" destId="{C2F13C81-A320-4EBE-B27E-D7F3DF7D8305}" srcOrd="0" destOrd="0" presId="urn:microsoft.com/office/officeart/2005/8/layout/cycle7"/>
    <dgm:cxn modelId="{52A53F9A-769B-417B-9FB4-255F100F7071}" type="presOf" srcId="{E93D7B48-E10E-4745-8EF6-5BE837296329}" destId="{4CA963A3-0362-479A-ADFE-980036D08E90}" srcOrd="0" destOrd="0" presId="urn:microsoft.com/office/officeart/2005/8/layout/cycle7"/>
    <dgm:cxn modelId="{AE2DECFE-8ED0-4F8D-B866-3546FD77C4F3}" type="presOf" srcId="{D3BDFC92-94BA-4D2E-9B98-30231F07E814}" destId="{55C7444D-C809-427E-B0E3-30C46263B5B4}" srcOrd="0" destOrd="0" presId="urn:microsoft.com/office/officeart/2005/8/layout/cycle7"/>
    <dgm:cxn modelId="{2F5B995E-CC3D-4774-8271-5875B563D96E}" type="presOf" srcId="{FEBCF28B-F95C-4B8E-B1E9-CBC4780AA5B4}" destId="{2F0C97F5-C0E1-4568-B53F-F2EDAED8CD40}" srcOrd="0" destOrd="0" presId="urn:microsoft.com/office/officeart/2005/8/layout/cycle7"/>
    <dgm:cxn modelId="{C19C843A-7AD5-4FCE-A244-3014C0D79B58}" type="presOf" srcId="{456825E8-DD0F-4639-A4FE-19A503F6E169}" destId="{FFAD04B9-0D6D-4089-914B-DF22BF0910A1}" srcOrd="0" destOrd="0" presId="urn:microsoft.com/office/officeart/2005/8/layout/cycle7"/>
    <dgm:cxn modelId="{A0E8A41C-4D36-4BD2-BE88-E08A0B5C685E}" type="presOf" srcId="{6115BC24-2FC1-47C1-AD5C-6C04657A0783}" destId="{0F2191C9-5549-4A58-8D79-760E4F44647B}" srcOrd="1" destOrd="0" presId="urn:microsoft.com/office/officeart/2005/8/layout/cycle7"/>
    <dgm:cxn modelId="{F02DA7DC-7F5D-49F9-AD51-D5CE54560BC5}" srcId="{B9D6417C-B7B6-4865-B2C5-54BFB8C05567}" destId="{51D152B2-C587-4A43-9101-6B545F401F3E}" srcOrd="1" destOrd="0" parTransId="{33CF9FDB-158B-409D-AA50-E02B58D30C2B}" sibTransId="{FEBCF28B-F95C-4B8E-B1E9-CBC4780AA5B4}"/>
    <dgm:cxn modelId="{6CFA223B-AED7-4970-A56B-5B3F42EBF7EB}" type="presOf" srcId="{FEBCF28B-F95C-4B8E-B1E9-CBC4780AA5B4}" destId="{87CEF612-BB28-474D-A70E-06282DEC8B22}" srcOrd="1" destOrd="0" presId="urn:microsoft.com/office/officeart/2005/8/layout/cycle7"/>
    <dgm:cxn modelId="{1396225B-D170-498E-A716-7C20359D5032}" type="presParOf" srcId="{CB8131C8-9078-45DA-BE3E-37920498C98D}" destId="{55C7444D-C809-427E-B0E3-30C46263B5B4}" srcOrd="0" destOrd="0" presId="urn:microsoft.com/office/officeart/2005/8/layout/cycle7"/>
    <dgm:cxn modelId="{220E5AB5-0FC1-4FEA-89EF-9862EF7F3B1C}" type="presParOf" srcId="{CB8131C8-9078-45DA-BE3E-37920498C98D}" destId="{4CA963A3-0362-479A-ADFE-980036D08E90}" srcOrd="1" destOrd="0" presId="urn:microsoft.com/office/officeart/2005/8/layout/cycle7"/>
    <dgm:cxn modelId="{CDE922BB-3865-4495-975F-1423D8625577}" type="presParOf" srcId="{4CA963A3-0362-479A-ADFE-980036D08E90}" destId="{195F6E1D-810E-4C5D-8A44-1765834DC177}" srcOrd="0" destOrd="0" presId="urn:microsoft.com/office/officeart/2005/8/layout/cycle7"/>
    <dgm:cxn modelId="{3F30D41C-D3A7-40F5-894C-B093DCA5853B}" type="presParOf" srcId="{CB8131C8-9078-45DA-BE3E-37920498C98D}" destId="{3FB2A594-BED1-403D-BB93-FBDD5E6B322C}" srcOrd="2" destOrd="0" presId="urn:microsoft.com/office/officeart/2005/8/layout/cycle7"/>
    <dgm:cxn modelId="{450EE122-26EC-485F-9CAB-C2208F11DD67}" type="presParOf" srcId="{CB8131C8-9078-45DA-BE3E-37920498C98D}" destId="{2F0C97F5-C0E1-4568-B53F-F2EDAED8CD40}" srcOrd="3" destOrd="0" presId="urn:microsoft.com/office/officeart/2005/8/layout/cycle7"/>
    <dgm:cxn modelId="{FC532F96-E5D1-4EF0-96C6-E677A0637137}" type="presParOf" srcId="{2F0C97F5-C0E1-4568-B53F-F2EDAED8CD40}" destId="{87CEF612-BB28-474D-A70E-06282DEC8B22}" srcOrd="0" destOrd="0" presId="urn:microsoft.com/office/officeart/2005/8/layout/cycle7"/>
    <dgm:cxn modelId="{8EC37AC4-3751-462A-AB27-D94945F1C269}" type="presParOf" srcId="{CB8131C8-9078-45DA-BE3E-37920498C98D}" destId="{FFAD04B9-0D6D-4089-914B-DF22BF0910A1}" srcOrd="4" destOrd="0" presId="urn:microsoft.com/office/officeart/2005/8/layout/cycle7"/>
    <dgm:cxn modelId="{0D33115A-82E6-4AEB-91D2-24A189DC71E6}" type="presParOf" srcId="{CB8131C8-9078-45DA-BE3E-37920498C98D}" destId="{C2F13C81-A320-4EBE-B27E-D7F3DF7D8305}" srcOrd="5" destOrd="0" presId="urn:microsoft.com/office/officeart/2005/8/layout/cycle7"/>
    <dgm:cxn modelId="{3654A010-5728-40D4-9198-56190A7700BB}" type="presParOf" srcId="{C2F13C81-A320-4EBE-B27E-D7F3DF7D8305}" destId="{0F2191C9-5549-4A58-8D79-760E4F4464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7F72C3-AE2B-4BFC-93B1-B67FDCDADD7F}" type="doc">
      <dgm:prSet loTypeId="urn:microsoft.com/office/officeart/2005/8/layout/v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7EEF97A-1B82-48C8-A0F8-78DF72CF21F9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Cardinal numerals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5112B9-7C1D-4B10-AA5A-5D91F83B7F32}" type="parTrans" cxnId="{BD0E181F-606E-4C8B-B203-1336A21116FA}">
      <dgm:prSet/>
      <dgm:spPr/>
      <dgm:t>
        <a:bodyPr/>
        <a:lstStyle/>
        <a:p>
          <a:endParaRPr lang="ru-RU"/>
        </a:p>
      </dgm:t>
    </dgm:pt>
    <dgm:pt modelId="{211A2915-E5AF-4EDE-B056-96423AD1B19A}" type="sibTrans" cxnId="{BD0E181F-606E-4C8B-B203-1336A21116FA}">
      <dgm:prSet/>
      <dgm:spPr/>
      <dgm:t>
        <a:bodyPr/>
        <a:lstStyle/>
        <a:p>
          <a:endParaRPr lang="ru-RU"/>
        </a:p>
      </dgm:t>
    </dgm:pt>
    <dgm:pt modelId="{082BE8AB-4395-49A4-87C6-FAE21153E92D}">
      <dgm:prSet phldrT="[Текст]"/>
      <dgm:spPr/>
      <dgm:t>
        <a:bodyPr/>
        <a:lstStyle/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She has got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three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brothers. 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EE849A7-A5B5-4681-91E0-4F468CEB8182}" type="parTrans" cxnId="{A4C7FA5B-7088-42D9-891F-1A20C99E3E61}">
      <dgm:prSet/>
      <dgm:spPr/>
      <dgm:t>
        <a:bodyPr/>
        <a:lstStyle/>
        <a:p>
          <a:endParaRPr lang="ru-RU"/>
        </a:p>
      </dgm:t>
    </dgm:pt>
    <dgm:pt modelId="{DC442D22-D84E-48EB-9CA9-4CE9E7C47730}" type="sibTrans" cxnId="{A4C7FA5B-7088-42D9-891F-1A20C99E3E61}">
      <dgm:prSet/>
      <dgm:spPr/>
      <dgm:t>
        <a:bodyPr/>
        <a:lstStyle/>
        <a:p>
          <a:endParaRPr lang="ru-RU"/>
        </a:p>
      </dgm:t>
    </dgm:pt>
    <dgm:pt modelId="{224A895D-1C21-4039-BBE3-4D55356988E2}">
      <dgm:prSet phldrT="[Текст]"/>
      <dgm:spPr/>
      <dgm:t>
        <a:bodyPr/>
        <a:lstStyle/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He wrote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130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essays,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52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stories, and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novels.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D1A1D7D5-D78A-4E4C-A99D-44D909E5BE43}" type="parTrans" cxnId="{5224B6AE-2336-48A9-AB1C-3E91BD65B59C}">
      <dgm:prSet/>
      <dgm:spPr/>
      <dgm:t>
        <a:bodyPr/>
        <a:lstStyle/>
        <a:p>
          <a:endParaRPr lang="ru-RU"/>
        </a:p>
      </dgm:t>
    </dgm:pt>
    <dgm:pt modelId="{45B86647-85D6-4C5B-A56D-5DBDD99CD386}" type="sibTrans" cxnId="{5224B6AE-2336-48A9-AB1C-3E91BD65B59C}">
      <dgm:prSet/>
      <dgm:spPr/>
      <dgm:t>
        <a:bodyPr/>
        <a:lstStyle/>
        <a:p>
          <a:endParaRPr lang="ru-RU"/>
        </a:p>
      </dgm:t>
    </dgm:pt>
    <dgm:pt modelId="{83F2620C-448C-4B93-84F7-55297616F363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Ordinal numerals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2EA1B-475D-45BF-A16C-CE7FC7E189E5}" type="parTrans" cxnId="{3DF96FBD-B3C9-44D6-BB3D-153642D1727C}">
      <dgm:prSet/>
      <dgm:spPr/>
      <dgm:t>
        <a:bodyPr/>
        <a:lstStyle/>
        <a:p>
          <a:endParaRPr lang="ru-RU"/>
        </a:p>
      </dgm:t>
    </dgm:pt>
    <dgm:pt modelId="{CC113E42-FEA4-4D39-9C4F-9240AEDB80B7}" type="sibTrans" cxnId="{3DF96FBD-B3C9-44D6-BB3D-153642D1727C}">
      <dgm:prSet/>
      <dgm:spPr/>
      <dgm:t>
        <a:bodyPr/>
        <a:lstStyle/>
        <a:p>
          <a:endParaRPr lang="ru-RU"/>
        </a:p>
      </dgm:t>
    </dgm:pt>
    <dgm:pt modelId="{9A190528-3282-4189-9741-203A55E2237A}">
      <dgm:prSet phldrT="[Текст]"/>
      <dgm:spPr/>
      <dgm:t>
        <a:bodyPr/>
        <a:lstStyle/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first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story was interesting. The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second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was dull.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30481950-E867-47A4-B77C-BEBEE02C737B}" type="parTrans" cxnId="{0D8E68F8-B5E5-4DAB-A719-AFB045BC1111}">
      <dgm:prSet/>
      <dgm:spPr/>
      <dgm:t>
        <a:bodyPr/>
        <a:lstStyle/>
        <a:p>
          <a:endParaRPr lang="ru-RU"/>
        </a:p>
      </dgm:t>
    </dgm:pt>
    <dgm:pt modelId="{8A49D037-8AAE-4B35-BD8B-61EAF1647856}" type="sibTrans" cxnId="{0D8E68F8-B5E5-4DAB-A719-AFB045BC1111}">
      <dgm:prSet/>
      <dgm:spPr/>
      <dgm:t>
        <a:bodyPr/>
        <a:lstStyle/>
        <a:p>
          <a:endParaRPr lang="ru-RU"/>
        </a:p>
      </dgm:t>
    </dgm:pt>
    <dgm:pt modelId="{FD6DA966-01CF-4D89-BD64-9591302005FF}">
      <dgm:prSet phldrT="[Текст]"/>
      <dgm:spPr/>
      <dgm:t>
        <a:bodyPr/>
        <a:lstStyle/>
        <a:p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John Kennedy was the 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35th</a:t>
          </a:r>
          <a:r>
            <a:rPr lang="en-US" b="0" i="0" dirty="0" smtClean="0">
              <a:latin typeface="Times New Roman" pitchFamily="18" charset="0"/>
              <a:cs typeface="Times New Roman" pitchFamily="18" charset="0"/>
            </a:rPr>
            <a:t> president of the United States.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FCAC79E4-B9AF-457F-9522-530764F5C6F8}" type="parTrans" cxnId="{79F1FCFA-0CDF-4FFF-B6B0-39867DEA902D}">
      <dgm:prSet/>
      <dgm:spPr/>
    </dgm:pt>
    <dgm:pt modelId="{9368A072-5C20-4473-9705-11ECFD0E1156}" type="sibTrans" cxnId="{79F1FCFA-0CDF-4FFF-B6B0-39867DEA902D}">
      <dgm:prSet/>
      <dgm:spPr/>
    </dgm:pt>
    <dgm:pt modelId="{5F05210B-63DE-4409-B0F9-3F77B35EC281}" type="pres">
      <dgm:prSet presAssocID="{AD7F72C3-AE2B-4BFC-93B1-B67FDCDADD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059539-CAAE-43F0-B7CE-A3E2C4310150}" type="pres">
      <dgm:prSet presAssocID="{B7EEF97A-1B82-48C8-A0F8-78DF72CF21F9}" presName="linNode" presStyleCnt="0"/>
      <dgm:spPr/>
    </dgm:pt>
    <dgm:pt modelId="{0E0BE15C-7644-4AB5-8BF1-9BD4C855AA49}" type="pres">
      <dgm:prSet presAssocID="{B7EEF97A-1B82-48C8-A0F8-78DF72CF21F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49A3-EEDC-4E1E-9625-A5F987040556}" type="pres">
      <dgm:prSet presAssocID="{B7EEF97A-1B82-48C8-A0F8-78DF72CF21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4ADEC-8264-4EB1-BF20-A1E1BD40DD9E}" type="pres">
      <dgm:prSet presAssocID="{211A2915-E5AF-4EDE-B056-96423AD1B19A}" presName="spacing" presStyleCnt="0"/>
      <dgm:spPr/>
    </dgm:pt>
    <dgm:pt modelId="{2B3DD8A5-5931-42B8-AEAF-0E6422C1A3C6}" type="pres">
      <dgm:prSet presAssocID="{83F2620C-448C-4B93-84F7-55297616F363}" presName="linNode" presStyleCnt="0"/>
      <dgm:spPr/>
    </dgm:pt>
    <dgm:pt modelId="{D680E08F-4568-49CA-AB85-BDECB5F7483A}" type="pres">
      <dgm:prSet presAssocID="{83F2620C-448C-4B93-84F7-55297616F36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1A2B4-013E-48E1-9CA2-91993BF6DF71}" type="pres">
      <dgm:prSet presAssocID="{83F2620C-448C-4B93-84F7-55297616F36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1FCFA-0CDF-4FFF-B6B0-39867DEA902D}" srcId="{83F2620C-448C-4B93-84F7-55297616F363}" destId="{FD6DA966-01CF-4D89-BD64-9591302005FF}" srcOrd="1" destOrd="0" parTransId="{FCAC79E4-B9AF-457F-9522-530764F5C6F8}" sibTransId="{9368A072-5C20-4473-9705-11ECFD0E1156}"/>
    <dgm:cxn modelId="{15CBB8C6-6165-4DA4-AB05-673AD837FC0C}" type="presOf" srcId="{B7EEF97A-1B82-48C8-A0F8-78DF72CF21F9}" destId="{0E0BE15C-7644-4AB5-8BF1-9BD4C855AA49}" srcOrd="0" destOrd="0" presId="urn:microsoft.com/office/officeart/2005/8/layout/vList6"/>
    <dgm:cxn modelId="{3DF96FBD-B3C9-44D6-BB3D-153642D1727C}" srcId="{AD7F72C3-AE2B-4BFC-93B1-B67FDCDADD7F}" destId="{83F2620C-448C-4B93-84F7-55297616F363}" srcOrd="1" destOrd="0" parTransId="{65E2EA1B-475D-45BF-A16C-CE7FC7E189E5}" sibTransId="{CC113E42-FEA4-4D39-9C4F-9240AEDB80B7}"/>
    <dgm:cxn modelId="{CF0B9846-35CE-4769-A777-BCFA742D2E87}" type="presOf" srcId="{83F2620C-448C-4B93-84F7-55297616F363}" destId="{D680E08F-4568-49CA-AB85-BDECB5F7483A}" srcOrd="0" destOrd="0" presId="urn:microsoft.com/office/officeart/2005/8/layout/vList6"/>
    <dgm:cxn modelId="{79442F1A-2220-4472-8790-70835C61D8B1}" type="presOf" srcId="{FD6DA966-01CF-4D89-BD64-9591302005FF}" destId="{5121A2B4-013E-48E1-9CA2-91993BF6DF71}" srcOrd="0" destOrd="1" presId="urn:microsoft.com/office/officeart/2005/8/layout/vList6"/>
    <dgm:cxn modelId="{4F207F27-56A7-4631-881D-AD6048773A5E}" type="presOf" srcId="{9A190528-3282-4189-9741-203A55E2237A}" destId="{5121A2B4-013E-48E1-9CA2-91993BF6DF71}" srcOrd="0" destOrd="0" presId="urn:microsoft.com/office/officeart/2005/8/layout/vList6"/>
    <dgm:cxn modelId="{71A44769-EBA1-40C5-85F9-092EBC8FCA55}" type="presOf" srcId="{082BE8AB-4395-49A4-87C6-FAE21153E92D}" destId="{339949A3-EEDC-4E1E-9625-A5F987040556}" srcOrd="0" destOrd="0" presId="urn:microsoft.com/office/officeart/2005/8/layout/vList6"/>
    <dgm:cxn modelId="{A4C7FA5B-7088-42D9-891F-1A20C99E3E61}" srcId="{B7EEF97A-1B82-48C8-A0F8-78DF72CF21F9}" destId="{082BE8AB-4395-49A4-87C6-FAE21153E92D}" srcOrd="0" destOrd="0" parTransId="{4EE849A7-A5B5-4681-91E0-4F468CEB8182}" sibTransId="{DC442D22-D84E-48EB-9CA9-4CE9E7C47730}"/>
    <dgm:cxn modelId="{5224B6AE-2336-48A9-AB1C-3E91BD65B59C}" srcId="{B7EEF97A-1B82-48C8-A0F8-78DF72CF21F9}" destId="{224A895D-1C21-4039-BBE3-4D55356988E2}" srcOrd="1" destOrd="0" parTransId="{D1A1D7D5-D78A-4E4C-A99D-44D909E5BE43}" sibTransId="{45B86647-85D6-4C5B-A56D-5DBDD99CD386}"/>
    <dgm:cxn modelId="{0D8E68F8-B5E5-4DAB-A719-AFB045BC1111}" srcId="{83F2620C-448C-4B93-84F7-55297616F363}" destId="{9A190528-3282-4189-9741-203A55E2237A}" srcOrd="0" destOrd="0" parTransId="{30481950-E867-47A4-B77C-BEBEE02C737B}" sibTransId="{8A49D037-8AAE-4B35-BD8B-61EAF1647856}"/>
    <dgm:cxn modelId="{BD0E181F-606E-4C8B-B203-1336A21116FA}" srcId="{AD7F72C3-AE2B-4BFC-93B1-B67FDCDADD7F}" destId="{B7EEF97A-1B82-48C8-A0F8-78DF72CF21F9}" srcOrd="0" destOrd="0" parTransId="{945112B9-7C1D-4B10-AA5A-5D91F83B7F32}" sibTransId="{211A2915-E5AF-4EDE-B056-96423AD1B19A}"/>
    <dgm:cxn modelId="{67D6EC58-EBE0-4546-AB59-78BA535922E3}" type="presOf" srcId="{AD7F72C3-AE2B-4BFC-93B1-B67FDCDADD7F}" destId="{5F05210B-63DE-4409-B0F9-3F77B35EC281}" srcOrd="0" destOrd="0" presId="urn:microsoft.com/office/officeart/2005/8/layout/vList6"/>
    <dgm:cxn modelId="{33CC8E01-AF1D-492A-A141-7B6F7369CE41}" type="presOf" srcId="{224A895D-1C21-4039-BBE3-4D55356988E2}" destId="{339949A3-EEDC-4E1E-9625-A5F987040556}" srcOrd="0" destOrd="1" presId="urn:microsoft.com/office/officeart/2005/8/layout/vList6"/>
    <dgm:cxn modelId="{4A2D25CB-B448-4860-95C8-29B66628D967}" type="presParOf" srcId="{5F05210B-63DE-4409-B0F9-3F77B35EC281}" destId="{BB059539-CAAE-43F0-B7CE-A3E2C4310150}" srcOrd="0" destOrd="0" presId="urn:microsoft.com/office/officeart/2005/8/layout/vList6"/>
    <dgm:cxn modelId="{9F36A158-0774-456F-9F24-0EC1CE4B5578}" type="presParOf" srcId="{BB059539-CAAE-43F0-B7CE-A3E2C4310150}" destId="{0E0BE15C-7644-4AB5-8BF1-9BD4C855AA49}" srcOrd="0" destOrd="0" presId="urn:microsoft.com/office/officeart/2005/8/layout/vList6"/>
    <dgm:cxn modelId="{7BE25710-E73D-485C-AA41-8A2DDAE9EB89}" type="presParOf" srcId="{BB059539-CAAE-43F0-B7CE-A3E2C4310150}" destId="{339949A3-EEDC-4E1E-9625-A5F987040556}" srcOrd="1" destOrd="0" presId="urn:microsoft.com/office/officeart/2005/8/layout/vList6"/>
    <dgm:cxn modelId="{F532D0ED-F0D6-4102-B43C-B401082DB667}" type="presParOf" srcId="{5F05210B-63DE-4409-B0F9-3F77B35EC281}" destId="{6F54ADEC-8264-4EB1-BF20-A1E1BD40DD9E}" srcOrd="1" destOrd="0" presId="urn:microsoft.com/office/officeart/2005/8/layout/vList6"/>
    <dgm:cxn modelId="{C8CCA55C-DDD4-4557-84C0-C0EBF574B10A}" type="presParOf" srcId="{5F05210B-63DE-4409-B0F9-3F77B35EC281}" destId="{2B3DD8A5-5931-42B8-AEAF-0E6422C1A3C6}" srcOrd="2" destOrd="0" presId="urn:microsoft.com/office/officeart/2005/8/layout/vList6"/>
    <dgm:cxn modelId="{FF98F649-01EA-47CE-B61B-84FC03E5C58A}" type="presParOf" srcId="{2B3DD8A5-5931-42B8-AEAF-0E6422C1A3C6}" destId="{D680E08F-4568-49CA-AB85-BDECB5F7483A}" srcOrd="0" destOrd="0" presId="urn:microsoft.com/office/officeart/2005/8/layout/vList6"/>
    <dgm:cxn modelId="{0E95A803-6994-4692-96BD-DA1571C58F6B}" type="presParOf" srcId="{2B3DD8A5-5931-42B8-AEAF-0E6422C1A3C6}" destId="{5121A2B4-013E-48E1-9CA2-91993BF6DF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4BDCA3-929E-40FB-B846-CE10B0114D06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5A1454-067F-4AE5-AC88-4C2E9EFE37D5}">
      <dgm:prSet phldrT="[Текст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Form-generative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7B88A-8BBC-443F-8825-D449F03C3709}" type="parTrans" cxnId="{C0CFE843-7DF8-4A8E-B625-BB3715CF6A63}">
      <dgm:prSet/>
      <dgm:spPr/>
      <dgm:t>
        <a:bodyPr/>
        <a:lstStyle/>
        <a:p>
          <a:endParaRPr lang="en-US"/>
        </a:p>
      </dgm:t>
    </dgm:pt>
    <dgm:pt modelId="{4BFF2D58-F46C-49D5-8F53-488D0F92FB50}" type="sibTrans" cxnId="{C0CFE843-7DF8-4A8E-B625-BB3715CF6A63}">
      <dgm:prSet/>
      <dgm:spPr/>
      <dgm:t>
        <a:bodyPr/>
        <a:lstStyle/>
        <a:p>
          <a:endParaRPr lang="en-US"/>
        </a:p>
      </dgm:t>
    </dgm:pt>
    <dgm:pt modelId="{AD678FAA-F24C-4D66-A59A-29E8CC781333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Would, and, let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07E3C-5DBE-41C8-9DB9-30E1CF8B8E9D}" type="parTrans" cxnId="{1284D41B-EA45-4020-833B-74ABFE4EFC22}">
      <dgm:prSet/>
      <dgm:spPr/>
      <dgm:t>
        <a:bodyPr/>
        <a:lstStyle/>
        <a:p>
          <a:endParaRPr lang="en-US"/>
        </a:p>
      </dgm:t>
    </dgm:pt>
    <dgm:pt modelId="{A646704D-597B-4C84-958C-3671DB4516D3}" type="sibTrans" cxnId="{1284D41B-EA45-4020-833B-74ABFE4EFC22}">
      <dgm:prSet/>
      <dgm:spPr/>
      <dgm:t>
        <a:bodyPr/>
        <a:lstStyle/>
        <a:p>
          <a:endParaRPr lang="en-US"/>
        </a:p>
      </dgm:t>
    </dgm:pt>
    <dgm:pt modelId="{FF0C51CB-59FD-44F6-B418-74D1E1D87F2B}">
      <dgm:prSet phldrT="[Текст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Negative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7F26D-438F-42A0-A393-E41DA757031D}" type="parTrans" cxnId="{27417EF2-A09A-4DCA-9662-C58192557134}">
      <dgm:prSet/>
      <dgm:spPr/>
      <dgm:t>
        <a:bodyPr/>
        <a:lstStyle/>
        <a:p>
          <a:endParaRPr lang="en-US"/>
        </a:p>
      </dgm:t>
    </dgm:pt>
    <dgm:pt modelId="{6E54BF09-5AD2-48A7-9E19-42C9D20C9750}" type="sibTrans" cxnId="{27417EF2-A09A-4DCA-9662-C58192557134}">
      <dgm:prSet/>
      <dgm:spPr/>
      <dgm:t>
        <a:bodyPr/>
        <a:lstStyle/>
        <a:p>
          <a:endParaRPr lang="en-US"/>
        </a:p>
      </dgm:t>
    </dgm:pt>
    <dgm:pt modelId="{CD79A2A6-2C0F-4B50-B3D4-BAB7B9B5E3E1}">
      <dgm:prSet phldrT="[Текст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(do)not, nor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B8921-DFD2-4E55-B76B-11C1DB5CBFCE}" type="parTrans" cxnId="{589BDE3C-EB3F-4C18-8710-F369CA5AC9BC}">
      <dgm:prSet/>
      <dgm:spPr/>
      <dgm:t>
        <a:bodyPr/>
        <a:lstStyle/>
        <a:p>
          <a:endParaRPr lang="en-US"/>
        </a:p>
      </dgm:t>
    </dgm:pt>
    <dgm:pt modelId="{9D8D7D5E-AA44-4238-BDDC-DEA4DF46B8F5}" type="sibTrans" cxnId="{589BDE3C-EB3F-4C18-8710-F369CA5AC9BC}">
      <dgm:prSet/>
      <dgm:spPr/>
      <dgm:t>
        <a:bodyPr/>
        <a:lstStyle/>
        <a:p>
          <a:endParaRPr lang="en-US"/>
        </a:p>
      </dgm:t>
    </dgm:pt>
    <dgm:pt modelId="{A40AFB16-D9AD-475A-9944-DBB853BDC3CA}">
      <dgm:prSet phldrT="[Текст]"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Modal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8898E-B01C-4807-BF37-3FF8665E68E1}" type="parTrans" cxnId="{5E908443-1A87-4DD0-9FE1-AAD5E8398953}">
      <dgm:prSet/>
      <dgm:spPr/>
      <dgm:t>
        <a:bodyPr/>
        <a:lstStyle/>
        <a:p>
          <a:endParaRPr lang="en-US"/>
        </a:p>
      </dgm:t>
    </dgm:pt>
    <dgm:pt modelId="{5FF60194-44FA-44DD-9BEC-C90A002AB6EC}" type="sibTrans" cxnId="{5E908443-1A87-4DD0-9FE1-AAD5E8398953}">
      <dgm:prSet/>
      <dgm:spPr/>
      <dgm:t>
        <a:bodyPr/>
        <a:lstStyle/>
        <a:p>
          <a:endParaRPr lang="en-US"/>
        </a:p>
      </dgm:t>
    </dgm:pt>
    <dgm:pt modelId="{54942A82-95C1-4AC6-A7EA-46640A2307EA}" type="pres">
      <dgm:prSet presAssocID="{4C4BDCA3-929E-40FB-B846-CE10B0114D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83E5EC-2BD7-4D88-9259-0F71A0CE7087}" type="pres">
      <dgm:prSet presAssocID="{545A1454-067F-4AE5-AC88-4C2E9EFE37D5}" presName="root" presStyleCnt="0"/>
      <dgm:spPr/>
    </dgm:pt>
    <dgm:pt modelId="{1953B9B5-7D73-4D85-A12D-3A66A4BF359B}" type="pres">
      <dgm:prSet presAssocID="{545A1454-067F-4AE5-AC88-4C2E9EFE37D5}" presName="rootComposite" presStyleCnt="0"/>
      <dgm:spPr/>
    </dgm:pt>
    <dgm:pt modelId="{1619A07D-0F11-45B2-BA34-C72EFECD2B6E}" type="pres">
      <dgm:prSet presAssocID="{545A1454-067F-4AE5-AC88-4C2E9EFE37D5}" presName="rootText" presStyleLbl="node1" presStyleIdx="0" presStyleCnt="3"/>
      <dgm:spPr/>
      <dgm:t>
        <a:bodyPr/>
        <a:lstStyle/>
        <a:p>
          <a:endParaRPr lang="en-US"/>
        </a:p>
      </dgm:t>
    </dgm:pt>
    <dgm:pt modelId="{13C68500-CBB0-4580-BD22-FE7CF08D1D77}" type="pres">
      <dgm:prSet presAssocID="{545A1454-067F-4AE5-AC88-4C2E9EFE37D5}" presName="rootConnector" presStyleLbl="node1" presStyleIdx="0" presStyleCnt="3"/>
      <dgm:spPr/>
      <dgm:t>
        <a:bodyPr/>
        <a:lstStyle/>
        <a:p>
          <a:endParaRPr lang="ru-RU"/>
        </a:p>
      </dgm:t>
    </dgm:pt>
    <dgm:pt modelId="{F33F7243-B623-4D06-89A8-51CF8A16DE6E}" type="pres">
      <dgm:prSet presAssocID="{545A1454-067F-4AE5-AC88-4C2E9EFE37D5}" presName="childShape" presStyleCnt="0"/>
      <dgm:spPr/>
    </dgm:pt>
    <dgm:pt modelId="{B45114B9-8252-4006-9FF4-1A00EDA8B9A0}" type="pres">
      <dgm:prSet presAssocID="{6EA07E3C-5DBE-41C8-9DB9-30E1CF8B8E9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76B8D4F-986C-40CF-9EE1-49F0A767074F}" type="pres">
      <dgm:prSet presAssocID="{AD678FAA-F24C-4D66-A59A-29E8CC78133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13B00-A61A-4A32-8EAA-FBBCF04F5612}" type="pres">
      <dgm:prSet presAssocID="{FF0C51CB-59FD-44F6-B418-74D1E1D87F2B}" presName="root" presStyleCnt="0"/>
      <dgm:spPr/>
    </dgm:pt>
    <dgm:pt modelId="{8A868E28-CAAD-4FA8-A8CC-5FE222143705}" type="pres">
      <dgm:prSet presAssocID="{FF0C51CB-59FD-44F6-B418-74D1E1D87F2B}" presName="rootComposite" presStyleCnt="0"/>
      <dgm:spPr/>
    </dgm:pt>
    <dgm:pt modelId="{3A12A00D-7B91-43A4-8EB5-941F49C262F4}" type="pres">
      <dgm:prSet presAssocID="{FF0C51CB-59FD-44F6-B418-74D1E1D87F2B}" presName="rootText" presStyleLbl="node1" presStyleIdx="1" presStyleCnt="3"/>
      <dgm:spPr/>
      <dgm:t>
        <a:bodyPr/>
        <a:lstStyle/>
        <a:p>
          <a:endParaRPr lang="ru-RU"/>
        </a:p>
      </dgm:t>
    </dgm:pt>
    <dgm:pt modelId="{06C7940A-417E-4F7B-AFD4-DE2486147F01}" type="pres">
      <dgm:prSet presAssocID="{FF0C51CB-59FD-44F6-B418-74D1E1D87F2B}" presName="rootConnector" presStyleLbl="node1" presStyleIdx="1" presStyleCnt="3"/>
      <dgm:spPr/>
      <dgm:t>
        <a:bodyPr/>
        <a:lstStyle/>
        <a:p>
          <a:endParaRPr lang="ru-RU"/>
        </a:p>
      </dgm:t>
    </dgm:pt>
    <dgm:pt modelId="{6FDF721A-9AAC-482A-BAB7-8104DF570154}" type="pres">
      <dgm:prSet presAssocID="{FF0C51CB-59FD-44F6-B418-74D1E1D87F2B}" presName="childShape" presStyleCnt="0"/>
      <dgm:spPr/>
    </dgm:pt>
    <dgm:pt modelId="{6C38EFE7-47C1-4E71-B938-579055B4F779}" type="pres">
      <dgm:prSet presAssocID="{695B8921-DFD2-4E55-B76B-11C1DB5CBFC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8105D74-7F0B-46B0-97E3-75115CA2E0F3}" type="pres">
      <dgm:prSet presAssocID="{CD79A2A6-2C0F-4B50-B3D4-BAB7B9B5E3E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482B-BB00-4E33-B97D-0BB5D3E349A2}" type="pres">
      <dgm:prSet presAssocID="{A40AFB16-D9AD-475A-9944-DBB853BDC3CA}" presName="root" presStyleCnt="0"/>
      <dgm:spPr/>
    </dgm:pt>
    <dgm:pt modelId="{7F20CD84-BFA7-477F-A6BB-4DC66D6679CC}" type="pres">
      <dgm:prSet presAssocID="{A40AFB16-D9AD-475A-9944-DBB853BDC3CA}" presName="rootComposite" presStyleCnt="0"/>
      <dgm:spPr/>
    </dgm:pt>
    <dgm:pt modelId="{D3580EB9-976B-4CE8-BC14-AB177783A586}" type="pres">
      <dgm:prSet presAssocID="{A40AFB16-D9AD-475A-9944-DBB853BDC3CA}" presName="rootText" presStyleLbl="node1" presStyleIdx="2" presStyleCnt="3"/>
      <dgm:spPr/>
      <dgm:t>
        <a:bodyPr/>
        <a:lstStyle/>
        <a:p>
          <a:endParaRPr lang="ru-RU"/>
        </a:p>
      </dgm:t>
    </dgm:pt>
    <dgm:pt modelId="{8767ADB9-3C41-4931-BA81-BC2E69110D46}" type="pres">
      <dgm:prSet presAssocID="{A40AFB16-D9AD-475A-9944-DBB853BDC3CA}" presName="rootConnector" presStyleLbl="node1" presStyleIdx="2" presStyleCnt="3"/>
      <dgm:spPr/>
      <dgm:t>
        <a:bodyPr/>
        <a:lstStyle/>
        <a:p>
          <a:endParaRPr lang="ru-RU"/>
        </a:p>
      </dgm:t>
    </dgm:pt>
    <dgm:pt modelId="{32104B84-80A9-4166-8AB2-B1223AAF0DD6}" type="pres">
      <dgm:prSet presAssocID="{A40AFB16-D9AD-475A-9944-DBB853BDC3CA}" presName="childShape" presStyleCnt="0"/>
      <dgm:spPr/>
    </dgm:pt>
  </dgm:ptLst>
  <dgm:cxnLst>
    <dgm:cxn modelId="{00A82A90-CC14-4050-ABD8-EA439BB67634}" type="presOf" srcId="{FF0C51CB-59FD-44F6-B418-74D1E1D87F2B}" destId="{3A12A00D-7B91-43A4-8EB5-941F49C262F4}" srcOrd="0" destOrd="0" presId="urn:microsoft.com/office/officeart/2005/8/layout/hierarchy3"/>
    <dgm:cxn modelId="{589BDE3C-EB3F-4C18-8710-F369CA5AC9BC}" srcId="{FF0C51CB-59FD-44F6-B418-74D1E1D87F2B}" destId="{CD79A2A6-2C0F-4B50-B3D4-BAB7B9B5E3E1}" srcOrd="0" destOrd="0" parTransId="{695B8921-DFD2-4E55-B76B-11C1DB5CBFCE}" sibTransId="{9D8D7D5E-AA44-4238-BDDC-DEA4DF46B8F5}"/>
    <dgm:cxn modelId="{2223BB52-0247-47DE-A6F7-5B846520AA97}" type="presOf" srcId="{695B8921-DFD2-4E55-B76B-11C1DB5CBFCE}" destId="{6C38EFE7-47C1-4E71-B938-579055B4F779}" srcOrd="0" destOrd="0" presId="urn:microsoft.com/office/officeart/2005/8/layout/hierarchy3"/>
    <dgm:cxn modelId="{F85348FF-9677-4172-8C92-E816C798E1C1}" type="presOf" srcId="{4C4BDCA3-929E-40FB-B846-CE10B0114D06}" destId="{54942A82-95C1-4AC6-A7EA-46640A2307EA}" srcOrd="0" destOrd="0" presId="urn:microsoft.com/office/officeart/2005/8/layout/hierarchy3"/>
    <dgm:cxn modelId="{EC4CEC2B-A24D-46B6-A2F0-D236D7A35AEE}" type="presOf" srcId="{A40AFB16-D9AD-475A-9944-DBB853BDC3CA}" destId="{D3580EB9-976B-4CE8-BC14-AB177783A586}" srcOrd="0" destOrd="0" presId="urn:microsoft.com/office/officeart/2005/8/layout/hierarchy3"/>
    <dgm:cxn modelId="{C0CFE843-7DF8-4A8E-B625-BB3715CF6A63}" srcId="{4C4BDCA3-929E-40FB-B846-CE10B0114D06}" destId="{545A1454-067F-4AE5-AC88-4C2E9EFE37D5}" srcOrd="0" destOrd="0" parTransId="{CAA7B88A-8BBC-443F-8825-D449F03C3709}" sibTransId="{4BFF2D58-F46C-49D5-8F53-488D0F92FB50}"/>
    <dgm:cxn modelId="{46B5F276-5908-433F-A543-F34A579A4C56}" type="presOf" srcId="{AD678FAA-F24C-4D66-A59A-29E8CC781333}" destId="{876B8D4F-986C-40CF-9EE1-49F0A767074F}" srcOrd="0" destOrd="0" presId="urn:microsoft.com/office/officeart/2005/8/layout/hierarchy3"/>
    <dgm:cxn modelId="{5E908443-1A87-4DD0-9FE1-AAD5E8398953}" srcId="{4C4BDCA3-929E-40FB-B846-CE10B0114D06}" destId="{A40AFB16-D9AD-475A-9944-DBB853BDC3CA}" srcOrd="2" destOrd="0" parTransId="{A3A8898E-B01C-4807-BF37-3FF8665E68E1}" sibTransId="{5FF60194-44FA-44DD-9BEC-C90A002AB6EC}"/>
    <dgm:cxn modelId="{27417EF2-A09A-4DCA-9662-C58192557134}" srcId="{4C4BDCA3-929E-40FB-B846-CE10B0114D06}" destId="{FF0C51CB-59FD-44F6-B418-74D1E1D87F2B}" srcOrd="1" destOrd="0" parTransId="{B167F26D-438F-42A0-A393-E41DA757031D}" sibTransId="{6E54BF09-5AD2-48A7-9E19-42C9D20C9750}"/>
    <dgm:cxn modelId="{5F9E14EF-46A2-4B2A-8C71-44E78FA7A338}" type="presOf" srcId="{6EA07E3C-5DBE-41C8-9DB9-30E1CF8B8E9D}" destId="{B45114B9-8252-4006-9FF4-1A00EDA8B9A0}" srcOrd="0" destOrd="0" presId="urn:microsoft.com/office/officeart/2005/8/layout/hierarchy3"/>
    <dgm:cxn modelId="{1284D41B-EA45-4020-833B-74ABFE4EFC22}" srcId="{545A1454-067F-4AE5-AC88-4C2E9EFE37D5}" destId="{AD678FAA-F24C-4D66-A59A-29E8CC781333}" srcOrd="0" destOrd="0" parTransId="{6EA07E3C-5DBE-41C8-9DB9-30E1CF8B8E9D}" sibTransId="{A646704D-597B-4C84-958C-3671DB4516D3}"/>
    <dgm:cxn modelId="{A8607A76-B464-425F-9480-EF4C62FF2FF1}" type="presOf" srcId="{545A1454-067F-4AE5-AC88-4C2E9EFE37D5}" destId="{13C68500-CBB0-4580-BD22-FE7CF08D1D77}" srcOrd="1" destOrd="0" presId="urn:microsoft.com/office/officeart/2005/8/layout/hierarchy3"/>
    <dgm:cxn modelId="{25583904-03F0-4ABA-84FA-ADFB408EA050}" type="presOf" srcId="{A40AFB16-D9AD-475A-9944-DBB853BDC3CA}" destId="{8767ADB9-3C41-4931-BA81-BC2E69110D46}" srcOrd="1" destOrd="0" presId="urn:microsoft.com/office/officeart/2005/8/layout/hierarchy3"/>
    <dgm:cxn modelId="{24910BC1-2DBF-4534-92D7-AE627F40349E}" type="presOf" srcId="{FF0C51CB-59FD-44F6-B418-74D1E1D87F2B}" destId="{06C7940A-417E-4F7B-AFD4-DE2486147F01}" srcOrd="1" destOrd="0" presId="urn:microsoft.com/office/officeart/2005/8/layout/hierarchy3"/>
    <dgm:cxn modelId="{E537120A-D63B-42BF-8C31-55303B772424}" type="presOf" srcId="{CD79A2A6-2C0F-4B50-B3D4-BAB7B9B5E3E1}" destId="{38105D74-7F0B-46B0-97E3-75115CA2E0F3}" srcOrd="0" destOrd="0" presId="urn:microsoft.com/office/officeart/2005/8/layout/hierarchy3"/>
    <dgm:cxn modelId="{E8C0AC8B-6E78-47AC-98A9-F8FBC6D16026}" type="presOf" srcId="{545A1454-067F-4AE5-AC88-4C2E9EFE37D5}" destId="{1619A07D-0F11-45B2-BA34-C72EFECD2B6E}" srcOrd="0" destOrd="0" presId="urn:microsoft.com/office/officeart/2005/8/layout/hierarchy3"/>
    <dgm:cxn modelId="{20C3167E-9027-472B-9144-39F81C56953C}" type="presParOf" srcId="{54942A82-95C1-4AC6-A7EA-46640A2307EA}" destId="{9583E5EC-2BD7-4D88-9259-0F71A0CE7087}" srcOrd="0" destOrd="0" presId="urn:microsoft.com/office/officeart/2005/8/layout/hierarchy3"/>
    <dgm:cxn modelId="{655E1997-5D50-4768-B01D-717F0A0AED85}" type="presParOf" srcId="{9583E5EC-2BD7-4D88-9259-0F71A0CE7087}" destId="{1953B9B5-7D73-4D85-A12D-3A66A4BF359B}" srcOrd="0" destOrd="0" presId="urn:microsoft.com/office/officeart/2005/8/layout/hierarchy3"/>
    <dgm:cxn modelId="{58FF4A0E-C21C-4235-8373-C80C1EE4F5BC}" type="presParOf" srcId="{1953B9B5-7D73-4D85-A12D-3A66A4BF359B}" destId="{1619A07D-0F11-45B2-BA34-C72EFECD2B6E}" srcOrd="0" destOrd="0" presId="urn:microsoft.com/office/officeart/2005/8/layout/hierarchy3"/>
    <dgm:cxn modelId="{ACEA7984-0415-480C-8271-6E66925FA7A1}" type="presParOf" srcId="{1953B9B5-7D73-4D85-A12D-3A66A4BF359B}" destId="{13C68500-CBB0-4580-BD22-FE7CF08D1D77}" srcOrd="1" destOrd="0" presId="urn:microsoft.com/office/officeart/2005/8/layout/hierarchy3"/>
    <dgm:cxn modelId="{44F876FA-315B-465B-837F-72D30BCEC352}" type="presParOf" srcId="{9583E5EC-2BD7-4D88-9259-0F71A0CE7087}" destId="{F33F7243-B623-4D06-89A8-51CF8A16DE6E}" srcOrd="1" destOrd="0" presId="urn:microsoft.com/office/officeart/2005/8/layout/hierarchy3"/>
    <dgm:cxn modelId="{AC10B19B-4617-454B-AA8A-CC88BAE331A0}" type="presParOf" srcId="{F33F7243-B623-4D06-89A8-51CF8A16DE6E}" destId="{B45114B9-8252-4006-9FF4-1A00EDA8B9A0}" srcOrd="0" destOrd="0" presId="urn:microsoft.com/office/officeart/2005/8/layout/hierarchy3"/>
    <dgm:cxn modelId="{491DC69D-3FA8-4C24-8F18-853023C201F4}" type="presParOf" srcId="{F33F7243-B623-4D06-89A8-51CF8A16DE6E}" destId="{876B8D4F-986C-40CF-9EE1-49F0A767074F}" srcOrd="1" destOrd="0" presId="urn:microsoft.com/office/officeart/2005/8/layout/hierarchy3"/>
    <dgm:cxn modelId="{6E4F8E5A-13E3-4FF1-BC8D-27A39F45FD79}" type="presParOf" srcId="{54942A82-95C1-4AC6-A7EA-46640A2307EA}" destId="{ABB13B00-A61A-4A32-8EAA-FBBCF04F5612}" srcOrd="1" destOrd="0" presId="urn:microsoft.com/office/officeart/2005/8/layout/hierarchy3"/>
    <dgm:cxn modelId="{0ECF4D02-159C-4933-93C2-D7B5EF216770}" type="presParOf" srcId="{ABB13B00-A61A-4A32-8EAA-FBBCF04F5612}" destId="{8A868E28-CAAD-4FA8-A8CC-5FE222143705}" srcOrd="0" destOrd="0" presId="urn:microsoft.com/office/officeart/2005/8/layout/hierarchy3"/>
    <dgm:cxn modelId="{ED6690E0-E3ED-4A6D-B172-68F4CCE0C20D}" type="presParOf" srcId="{8A868E28-CAAD-4FA8-A8CC-5FE222143705}" destId="{3A12A00D-7B91-43A4-8EB5-941F49C262F4}" srcOrd="0" destOrd="0" presId="urn:microsoft.com/office/officeart/2005/8/layout/hierarchy3"/>
    <dgm:cxn modelId="{39C483B7-9DDA-4108-9FDF-9CD76F5FB990}" type="presParOf" srcId="{8A868E28-CAAD-4FA8-A8CC-5FE222143705}" destId="{06C7940A-417E-4F7B-AFD4-DE2486147F01}" srcOrd="1" destOrd="0" presId="urn:microsoft.com/office/officeart/2005/8/layout/hierarchy3"/>
    <dgm:cxn modelId="{EE214A80-963F-40C2-9928-C1C735B8B22F}" type="presParOf" srcId="{ABB13B00-A61A-4A32-8EAA-FBBCF04F5612}" destId="{6FDF721A-9AAC-482A-BAB7-8104DF570154}" srcOrd="1" destOrd="0" presId="urn:microsoft.com/office/officeart/2005/8/layout/hierarchy3"/>
    <dgm:cxn modelId="{D06D8C88-4891-4C92-BCC0-F42402C8E958}" type="presParOf" srcId="{6FDF721A-9AAC-482A-BAB7-8104DF570154}" destId="{6C38EFE7-47C1-4E71-B938-579055B4F779}" srcOrd="0" destOrd="0" presId="urn:microsoft.com/office/officeart/2005/8/layout/hierarchy3"/>
    <dgm:cxn modelId="{FCAE1196-ABE8-42A9-BFEB-44B1C0DCD5A9}" type="presParOf" srcId="{6FDF721A-9AAC-482A-BAB7-8104DF570154}" destId="{38105D74-7F0B-46B0-97E3-75115CA2E0F3}" srcOrd="1" destOrd="0" presId="urn:microsoft.com/office/officeart/2005/8/layout/hierarchy3"/>
    <dgm:cxn modelId="{7C3A261C-8994-41F6-8B53-3BC6D24E3750}" type="presParOf" srcId="{54942A82-95C1-4AC6-A7EA-46640A2307EA}" destId="{DB99482B-BB00-4E33-B97D-0BB5D3E349A2}" srcOrd="2" destOrd="0" presId="urn:microsoft.com/office/officeart/2005/8/layout/hierarchy3"/>
    <dgm:cxn modelId="{D127B05C-EAA4-439D-A8E8-004782D518CC}" type="presParOf" srcId="{DB99482B-BB00-4E33-B97D-0BB5D3E349A2}" destId="{7F20CD84-BFA7-477F-A6BB-4DC66D6679CC}" srcOrd="0" destOrd="0" presId="urn:microsoft.com/office/officeart/2005/8/layout/hierarchy3"/>
    <dgm:cxn modelId="{85BE0D73-D9EC-4D0E-A310-AED8FD440CB0}" type="presParOf" srcId="{7F20CD84-BFA7-477F-A6BB-4DC66D6679CC}" destId="{D3580EB9-976B-4CE8-BC14-AB177783A586}" srcOrd="0" destOrd="0" presId="urn:microsoft.com/office/officeart/2005/8/layout/hierarchy3"/>
    <dgm:cxn modelId="{E351C9BF-934A-4213-9E1C-A32E2F94F08B}" type="presParOf" srcId="{7F20CD84-BFA7-477F-A6BB-4DC66D6679CC}" destId="{8767ADB9-3C41-4931-BA81-BC2E69110D46}" srcOrd="1" destOrd="0" presId="urn:microsoft.com/office/officeart/2005/8/layout/hierarchy3"/>
    <dgm:cxn modelId="{BB172542-8E94-4184-B542-0574BF7E978F}" type="presParOf" srcId="{DB99482B-BB00-4E33-B97D-0BB5D3E349A2}" destId="{32104B84-80A9-4166-8AB2-B1223AAF0D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28CACD-2257-41D3-9ABF-E5D239BBA265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2E535E-E4E0-483C-A4C9-B8069E61B18D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Interrogative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16EA5-6043-48F4-93D6-8BC31D1DA07E}" type="parTrans" cxnId="{784FE31E-80D7-4751-A48D-7CDEE5D47276}">
      <dgm:prSet/>
      <dgm:spPr/>
      <dgm:t>
        <a:bodyPr/>
        <a:lstStyle/>
        <a:p>
          <a:endParaRPr lang="en-US"/>
        </a:p>
      </dgm:t>
    </dgm:pt>
    <dgm:pt modelId="{0C09AEC5-41D2-43B3-92BE-028F75C364AE}" type="sibTrans" cxnId="{784FE31E-80D7-4751-A48D-7CDEE5D47276}">
      <dgm:prSet/>
      <dgm:spPr/>
      <dgm:t>
        <a:bodyPr/>
        <a:lstStyle/>
        <a:p>
          <a:endParaRPr lang="en-US"/>
        </a:p>
      </dgm:t>
    </dgm:pt>
    <dgm:pt modelId="{4C05B831-1FD6-4166-854C-5100077BFF48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If, really, is; really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6DC3B-E997-4DA3-B137-03EBFDBCC11D}" type="parTrans" cxnId="{5C8803A1-5D0F-4622-9FFC-CE098161A23B}">
      <dgm:prSet/>
      <dgm:spPr/>
      <dgm:t>
        <a:bodyPr/>
        <a:lstStyle/>
        <a:p>
          <a:endParaRPr lang="en-US"/>
        </a:p>
      </dgm:t>
    </dgm:pt>
    <dgm:pt modelId="{ACA0776A-1037-44A7-A6E3-DD1BB25354FC}" type="sibTrans" cxnId="{5C8803A1-5D0F-4622-9FFC-CE098161A23B}">
      <dgm:prSet/>
      <dgm:spPr/>
      <dgm:t>
        <a:bodyPr/>
        <a:lstStyle/>
        <a:p>
          <a:endParaRPr lang="en-US"/>
        </a:p>
      </dgm:t>
    </dgm:pt>
    <dgm:pt modelId="{49E753D8-CCBC-4AC2-A8CD-D403FF75D699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Indicative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5E49C-D6E2-467E-9C28-1AFCBEBDEC04}" type="parTrans" cxnId="{0845C9B9-6212-4571-BD1E-577AD5CF2F3F}">
      <dgm:prSet/>
      <dgm:spPr/>
      <dgm:t>
        <a:bodyPr/>
        <a:lstStyle/>
        <a:p>
          <a:endParaRPr lang="en-US"/>
        </a:p>
      </dgm:t>
    </dgm:pt>
    <dgm:pt modelId="{E0719AEA-513F-498F-895E-BF0766F2F85A}" type="sibTrans" cxnId="{0845C9B9-6212-4571-BD1E-577AD5CF2F3F}">
      <dgm:prSet/>
      <dgm:spPr/>
      <dgm:t>
        <a:bodyPr/>
        <a:lstStyle/>
        <a:p>
          <a:endParaRPr lang="en-US"/>
        </a:p>
      </dgm:t>
    </dgm:pt>
    <dgm:pt modelId="{9F34C1FA-53B3-482D-B31E-B3E75B34692E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Here you are, there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E58F9-DAB2-4D84-AC6B-1BB9BC18DA6B}" type="parTrans" cxnId="{14E2B67C-C88F-4512-B66E-582C5F3B73A8}">
      <dgm:prSet/>
      <dgm:spPr/>
      <dgm:t>
        <a:bodyPr/>
        <a:lstStyle/>
        <a:p>
          <a:endParaRPr lang="en-US"/>
        </a:p>
      </dgm:t>
    </dgm:pt>
    <dgm:pt modelId="{3B544195-A859-48BE-B16B-22A35C525665}" type="sibTrans" cxnId="{14E2B67C-C88F-4512-B66E-582C5F3B73A8}">
      <dgm:prSet/>
      <dgm:spPr/>
      <dgm:t>
        <a:bodyPr/>
        <a:lstStyle/>
        <a:p>
          <a:endParaRPr lang="en-US"/>
        </a:p>
      </dgm:t>
    </dgm:pt>
    <dgm:pt modelId="{B610E03B-5A2B-4810-A42C-730889B825E9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Specifying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99F02-9777-4A1A-88C9-2CD9ED57FA0F}" type="parTrans" cxnId="{16CF7E03-707D-440C-94FC-50895CB57232}">
      <dgm:prSet/>
      <dgm:spPr/>
      <dgm:t>
        <a:bodyPr/>
        <a:lstStyle/>
        <a:p>
          <a:endParaRPr lang="en-US"/>
        </a:p>
      </dgm:t>
    </dgm:pt>
    <dgm:pt modelId="{3975F982-22F5-4731-AF01-AB4C6B80C1E9}" type="sibTrans" cxnId="{16CF7E03-707D-440C-94FC-50895CB57232}">
      <dgm:prSet/>
      <dgm:spPr/>
      <dgm:t>
        <a:bodyPr/>
        <a:lstStyle/>
        <a:p>
          <a:endParaRPr lang="en-US"/>
        </a:p>
      </dgm:t>
    </dgm:pt>
    <dgm:pt modelId="{446DEABC-B4DC-4E91-8B0F-E61C90F810E0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Do, also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7991B-52ED-4A3A-9D24-E3096D959E1C}" type="parTrans" cxnId="{3F05781C-DC38-4ED3-A64A-078F4E197D26}">
      <dgm:prSet/>
      <dgm:spPr/>
      <dgm:t>
        <a:bodyPr/>
        <a:lstStyle/>
        <a:p>
          <a:endParaRPr lang="en-US"/>
        </a:p>
      </dgm:t>
    </dgm:pt>
    <dgm:pt modelId="{22A0D15D-3400-4BC9-B2AB-9D337B4046C1}" type="sibTrans" cxnId="{3F05781C-DC38-4ED3-A64A-078F4E197D26}">
      <dgm:prSet/>
      <dgm:spPr/>
      <dgm:t>
        <a:bodyPr/>
        <a:lstStyle/>
        <a:p>
          <a:endParaRPr lang="en-US"/>
        </a:p>
      </dgm:t>
    </dgm:pt>
    <dgm:pt modelId="{EE7678A5-ABFE-432D-8B40-FF22F5C88BEF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Exactly, just, directly, exactly the same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26D30-1A6B-4060-BBEF-C7052EF46704}" type="parTrans" cxnId="{CBEA4BB7-3DBE-47DB-819E-8A3E89EE2334}">
      <dgm:prSet/>
      <dgm:spPr/>
      <dgm:t>
        <a:bodyPr/>
        <a:lstStyle/>
        <a:p>
          <a:endParaRPr lang="en-US"/>
        </a:p>
      </dgm:t>
    </dgm:pt>
    <dgm:pt modelId="{65981C82-EA25-49D8-BFBC-3AB341C03EBA}" type="sibTrans" cxnId="{CBEA4BB7-3DBE-47DB-819E-8A3E89EE2334}">
      <dgm:prSet/>
      <dgm:spPr/>
      <dgm:t>
        <a:bodyPr/>
        <a:lstStyle/>
        <a:p>
          <a:endParaRPr lang="en-US"/>
        </a:p>
      </dgm:t>
    </dgm:pt>
    <dgm:pt modelId="{83A340AA-DDC6-484A-A0C8-C8BA4112CFCE}">
      <dgm:prSet phldrT="[Текст]" custT="1"/>
      <dgm:spPr/>
      <dgm:t>
        <a:bodyPr/>
        <a:lstStyle/>
        <a:p>
          <a:r>
            <a:rPr lang="en-US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Restrictive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19542-44C7-456A-91C0-226E8867D5D7}" type="parTrans" cxnId="{C8916A89-BB4B-4525-9551-567B8D8B630E}">
      <dgm:prSet/>
      <dgm:spPr/>
      <dgm:t>
        <a:bodyPr/>
        <a:lstStyle/>
        <a:p>
          <a:endParaRPr lang="en-US"/>
        </a:p>
      </dgm:t>
    </dgm:pt>
    <dgm:pt modelId="{E3AC61CC-23D3-4259-A34C-0343FAB9A9E1}" type="sibTrans" cxnId="{C8916A89-BB4B-4525-9551-567B8D8B630E}">
      <dgm:prSet/>
      <dgm:spPr/>
      <dgm:t>
        <a:bodyPr/>
        <a:lstStyle/>
        <a:p>
          <a:endParaRPr lang="en-US"/>
        </a:p>
      </dgm:t>
    </dgm:pt>
    <dgm:pt modelId="{7DDB4389-60DC-4A7A-8BA9-2AC6A675DFC6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a, what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FFF11-5F1F-4ABA-A762-B944C740B1AD}" type="parTrans" cxnId="{8E73169D-0AA5-4122-812B-27C9E9B9B057}">
      <dgm:prSet/>
      <dgm:spPr/>
      <dgm:t>
        <a:bodyPr/>
        <a:lstStyle/>
        <a:p>
          <a:endParaRPr lang="en-US"/>
        </a:p>
      </dgm:t>
    </dgm:pt>
    <dgm:pt modelId="{3691EBDD-10E2-4E7F-B46F-C769BB105E39}" type="sibTrans" cxnId="{8E73169D-0AA5-4122-812B-27C9E9B9B057}">
      <dgm:prSet/>
      <dgm:spPr/>
      <dgm:t>
        <a:bodyPr/>
        <a:lstStyle/>
        <a:p>
          <a:endParaRPr lang="en-US"/>
        </a:p>
      </dgm:t>
    </dgm:pt>
    <dgm:pt modelId="{EBDB3AE3-A080-43A4-AAE6-AD0E8916F463}">
      <dgm:prSet phldrT="[Текст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Only, exclusively, nearly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B70BC-96CD-4C85-B57F-6F346B8BAE78}" type="parTrans" cxnId="{19CFE763-8ACF-4CB4-ACD2-0E7751A89726}">
      <dgm:prSet/>
      <dgm:spPr/>
      <dgm:t>
        <a:bodyPr/>
        <a:lstStyle/>
        <a:p>
          <a:endParaRPr lang="en-US"/>
        </a:p>
      </dgm:t>
    </dgm:pt>
    <dgm:pt modelId="{C938CAD5-B3DF-44AD-899F-D3A397230F31}" type="sibTrans" cxnId="{19CFE763-8ACF-4CB4-ACD2-0E7751A89726}">
      <dgm:prSet/>
      <dgm:spPr/>
      <dgm:t>
        <a:bodyPr/>
        <a:lstStyle/>
        <a:p>
          <a:endParaRPr lang="en-US"/>
        </a:p>
      </dgm:t>
    </dgm:pt>
    <dgm:pt modelId="{05F99C10-C289-4C34-A7ED-D2BBF48C9141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Exclamation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000D1-FA59-4AA1-965C-D95848B2313B}" type="parTrans" cxnId="{A2423614-C161-4095-9FA4-E0E2A2BFFC50}">
      <dgm:prSet/>
      <dgm:spPr/>
      <dgm:t>
        <a:bodyPr/>
        <a:lstStyle/>
        <a:p>
          <a:endParaRPr lang="en-US"/>
        </a:p>
      </dgm:t>
    </dgm:pt>
    <dgm:pt modelId="{890DAFD6-54FC-476D-B2C4-0FFA33AB773E}" type="sibTrans" cxnId="{A2423614-C161-4095-9FA4-E0E2A2BFFC50}">
      <dgm:prSet/>
      <dgm:spPr/>
      <dgm:t>
        <a:bodyPr/>
        <a:lstStyle/>
        <a:p>
          <a:endParaRPr lang="en-US"/>
        </a:p>
      </dgm:t>
    </dgm:pt>
    <dgm:pt modelId="{C34EFF70-381F-4427-B5D2-C61317ED5363}">
      <dgm:prSet phldrT="[Текст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Amplifying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3ADCA-A172-42AE-9A49-7DCB9F3E451E}" type="parTrans" cxnId="{DD6284BF-CC00-4472-BE8A-80E94824DF44}">
      <dgm:prSet/>
      <dgm:spPr/>
      <dgm:t>
        <a:bodyPr/>
        <a:lstStyle/>
        <a:p>
          <a:endParaRPr lang="en-US"/>
        </a:p>
      </dgm:t>
    </dgm:pt>
    <dgm:pt modelId="{85F33EAE-3C18-46E1-A7F1-0D365786FF85}" type="sibTrans" cxnId="{DD6284BF-CC00-4472-BE8A-80E94824DF44}">
      <dgm:prSet/>
      <dgm:spPr/>
      <dgm:t>
        <a:bodyPr/>
        <a:lstStyle/>
        <a:p>
          <a:endParaRPr lang="en-US"/>
        </a:p>
      </dgm:t>
    </dgm:pt>
    <dgm:pt modelId="{6D5BF892-E051-452B-AF77-E03F511D5794}">
      <dgm:prSet phldrT="[Текст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Even, again, after all, indeed, all the same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58710-D4DA-471B-BD7A-9221BC25BC3E}" type="parTrans" cxnId="{450F3710-BABD-4C6C-A780-9A37746724BC}">
      <dgm:prSet/>
      <dgm:spPr/>
      <dgm:t>
        <a:bodyPr/>
        <a:lstStyle/>
        <a:p>
          <a:endParaRPr lang="en-US"/>
        </a:p>
      </dgm:t>
    </dgm:pt>
    <dgm:pt modelId="{849B0CC9-6ACD-41A8-99C0-B91D6710EA39}" type="sibTrans" cxnId="{450F3710-BABD-4C6C-A780-9A37746724BC}">
      <dgm:prSet/>
      <dgm:spPr/>
      <dgm:t>
        <a:bodyPr/>
        <a:lstStyle/>
        <a:p>
          <a:endParaRPr lang="en-US"/>
        </a:p>
      </dgm:t>
    </dgm:pt>
    <dgm:pt modelId="{3C8F16EB-EFA1-48F2-85E4-46381BB574BA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Mitigation of the requirements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B13CF-7B2A-4360-B7EB-DC82020A12D0}" type="parTrans" cxnId="{C5B01ECD-DE88-4A00-A990-E0D3797B2334}">
      <dgm:prSet/>
      <dgm:spPr/>
      <dgm:t>
        <a:bodyPr/>
        <a:lstStyle/>
        <a:p>
          <a:endParaRPr lang="en-US"/>
        </a:p>
      </dgm:t>
    </dgm:pt>
    <dgm:pt modelId="{AAF65A32-2514-42A7-9C6A-CFC53D8B938A}" type="sibTrans" cxnId="{C5B01ECD-DE88-4A00-A990-E0D3797B2334}">
      <dgm:prSet/>
      <dgm:spPr/>
      <dgm:t>
        <a:bodyPr/>
        <a:lstStyle/>
        <a:p>
          <a:endParaRPr lang="en-US"/>
        </a:p>
      </dgm:t>
    </dgm:pt>
    <dgm:pt modelId="{7D0F86C5-ED32-4181-9C58-5354C6F1C938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Doubt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37BAE-7EF3-4B38-AB9B-00238856D7E3}" type="parTrans" cxnId="{3BC89BFF-632E-48C1-A2CE-24D65682FA0C}">
      <dgm:prSet/>
      <dgm:spPr/>
      <dgm:t>
        <a:bodyPr/>
        <a:lstStyle/>
        <a:p>
          <a:endParaRPr lang="en-US"/>
        </a:p>
      </dgm:t>
    </dgm:pt>
    <dgm:pt modelId="{42A6CEF4-03CB-4C97-98CE-7272A25BDCD4}" type="sibTrans" cxnId="{3BC89BFF-632E-48C1-A2CE-24D65682FA0C}">
      <dgm:prSet/>
      <dgm:spPr/>
      <dgm:t>
        <a:bodyPr/>
        <a:lstStyle/>
        <a:p>
          <a:endParaRPr lang="en-US"/>
        </a:p>
      </dgm:t>
    </dgm:pt>
    <dgm:pt modelId="{F13A9909-4828-47F4-85FF-C3D998C306E1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Let it, let`s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D7503-7BC0-4E20-860D-EC373770954A}" type="parTrans" cxnId="{F20EE80B-29F0-471C-84FE-E1EC4852A07E}">
      <dgm:prSet/>
      <dgm:spPr/>
      <dgm:t>
        <a:bodyPr/>
        <a:lstStyle/>
        <a:p>
          <a:endParaRPr lang="en-US"/>
        </a:p>
      </dgm:t>
    </dgm:pt>
    <dgm:pt modelId="{63E6B01B-69E1-4A55-8633-6286DC504B98}" type="sibTrans" cxnId="{F20EE80B-29F0-471C-84FE-E1EC4852A07E}">
      <dgm:prSet/>
      <dgm:spPr/>
      <dgm:t>
        <a:bodyPr/>
        <a:lstStyle/>
        <a:p>
          <a:endParaRPr lang="en-US"/>
        </a:p>
      </dgm:t>
    </dgm:pt>
    <dgm:pt modelId="{DFD756E7-91AF-48F6-8467-BBAD6131F6E0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Hardly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AF71B-9BEE-4D6D-8454-EA084E2F8097}" type="parTrans" cxnId="{C7C79605-D39A-4FFD-A7D3-6CAA9D6CB480}">
      <dgm:prSet/>
      <dgm:spPr/>
      <dgm:t>
        <a:bodyPr/>
        <a:lstStyle/>
        <a:p>
          <a:endParaRPr lang="en-US"/>
        </a:p>
      </dgm:t>
    </dgm:pt>
    <dgm:pt modelId="{B75CB89A-A29A-493D-B6F8-DD7C9EC1C897}" type="sibTrans" cxnId="{C7C79605-D39A-4FFD-A7D3-6CAA9D6CB480}">
      <dgm:prSet/>
      <dgm:spPr/>
      <dgm:t>
        <a:bodyPr/>
        <a:lstStyle/>
        <a:p>
          <a:endParaRPr lang="en-US"/>
        </a:p>
      </dgm:t>
    </dgm:pt>
    <dgm:pt modelId="{B92F53D9-D78F-4A28-AD7D-0014AB73F634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Incentive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021BB-9D76-46A3-ACF7-AEBEDEF62C6F}" type="parTrans" cxnId="{C0BCA103-1CA4-4C74-9AD2-3333DD4651B2}">
      <dgm:prSet/>
      <dgm:spPr/>
      <dgm:t>
        <a:bodyPr/>
        <a:lstStyle/>
        <a:p>
          <a:endParaRPr lang="en-US"/>
        </a:p>
      </dgm:t>
    </dgm:pt>
    <dgm:pt modelId="{92142530-05FD-4DD1-A5D1-2F7F0DDDE81D}" type="sibTrans" cxnId="{C0BCA103-1CA4-4C74-9AD2-3333DD4651B2}">
      <dgm:prSet/>
      <dgm:spPr/>
      <dgm:t>
        <a:bodyPr/>
        <a:lstStyle/>
        <a:p>
          <a:endParaRPr lang="en-US"/>
        </a:p>
      </dgm:t>
    </dgm:pt>
    <dgm:pt modelId="{582DB3D3-88AF-4A47-97BA-EB5A62D82808}" type="pres">
      <dgm:prSet presAssocID="{9B28CACD-2257-41D3-9ABF-E5D239BBA2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2665E-A065-422A-ABE6-79234736A717}" type="pres">
      <dgm:prSet presAssocID="{CE2E535E-E4E0-483C-A4C9-B8069E61B18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0E41-BF0A-4954-A9E8-4E08CAC4A7FA}" type="pres">
      <dgm:prSet presAssocID="{0C09AEC5-41D2-43B3-92BE-028F75C364A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D5DA6E9D-225F-4F49-8169-AE865A6B6291}" type="pres">
      <dgm:prSet presAssocID="{0C09AEC5-41D2-43B3-92BE-028F75C364AE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8FE53C77-ADC2-4232-BCD8-5D0F88103D3C}" type="pres">
      <dgm:prSet presAssocID="{49E753D8-CCBC-4AC2-A8CD-D403FF75D69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756A-D1FE-4493-A570-83E2D04D1D3D}" type="pres">
      <dgm:prSet presAssocID="{E0719AEA-513F-498F-895E-BF0766F2F85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4F0C8B59-9E8D-4478-8D92-2D9E5F7A621C}" type="pres">
      <dgm:prSet presAssocID="{E0719AEA-513F-498F-895E-BF0766F2F85A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E30AAC0B-0BF5-4BD8-890F-BA456FA25DD9}" type="pres">
      <dgm:prSet presAssocID="{B610E03B-5A2B-4810-A42C-730889B825E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28CB9-BAA5-4ECB-BF17-9A5CC26CE388}" type="pres">
      <dgm:prSet presAssocID="{3975F982-22F5-4731-AF01-AB4C6B80C1E9}" presName="sibTrans" presStyleLbl="sibTrans1D1" presStyleIdx="2" presStyleCnt="8"/>
      <dgm:spPr/>
      <dgm:t>
        <a:bodyPr/>
        <a:lstStyle/>
        <a:p>
          <a:endParaRPr lang="ru-RU"/>
        </a:p>
      </dgm:t>
    </dgm:pt>
    <dgm:pt modelId="{2F24A145-AD4F-4E09-9CB8-F9C210998DFB}" type="pres">
      <dgm:prSet presAssocID="{3975F982-22F5-4731-AF01-AB4C6B80C1E9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5E38542B-350C-4869-BCDB-119497B7EEE2}" type="pres">
      <dgm:prSet presAssocID="{83A340AA-DDC6-484A-A0C8-C8BA4112CFC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78B91-9A40-48AC-A24D-A6C4B69ECD0F}" type="pres">
      <dgm:prSet presAssocID="{E3AC61CC-23D3-4259-A34C-0343FAB9A9E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1672B38-F3CC-4F9C-869C-71D2F998A216}" type="pres">
      <dgm:prSet presAssocID="{E3AC61CC-23D3-4259-A34C-0343FAB9A9E1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732A104C-029C-42AD-8DD3-B5F635323D73}" type="pres">
      <dgm:prSet presAssocID="{05F99C10-C289-4C34-A7ED-D2BBF48C914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5CA62-5C39-442F-B799-5FAB252B3A66}" type="pres">
      <dgm:prSet presAssocID="{890DAFD6-54FC-476D-B2C4-0FFA33AB773E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9B0722F-66B3-40F2-B67C-2374CAC70A82}" type="pres">
      <dgm:prSet presAssocID="{890DAFD6-54FC-476D-B2C4-0FFA33AB773E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2F60B404-1072-4543-9441-DC891BFF072A}" type="pres">
      <dgm:prSet presAssocID="{C34EFF70-381F-4427-B5D2-C61317ED536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5602-78F7-4482-9AB5-2A7F8387FD29}" type="pres">
      <dgm:prSet presAssocID="{85F33EAE-3C18-46E1-A7F1-0D365786FF85}" presName="sibTrans" presStyleLbl="sibTrans1D1" presStyleIdx="5" presStyleCnt="8"/>
      <dgm:spPr/>
      <dgm:t>
        <a:bodyPr/>
        <a:lstStyle/>
        <a:p>
          <a:endParaRPr lang="ru-RU"/>
        </a:p>
      </dgm:t>
    </dgm:pt>
    <dgm:pt modelId="{857FA59E-ABA6-4856-9339-BFE0A0F14ECC}" type="pres">
      <dgm:prSet presAssocID="{85F33EAE-3C18-46E1-A7F1-0D365786FF85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1302DDAE-FE9F-4EE7-95F7-164270A12E4F}" type="pres">
      <dgm:prSet presAssocID="{3C8F16EB-EFA1-48F2-85E4-46381BB574B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74A8A-41FD-4102-ACD8-546B7C1D4A69}" type="pres">
      <dgm:prSet presAssocID="{AAF65A32-2514-42A7-9C6A-CFC53D8B938A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8E8AB9E-93E5-4D17-B2EB-5D24FF73A8F2}" type="pres">
      <dgm:prSet presAssocID="{AAF65A32-2514-42A7-9C6A-CFC53D8B938A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541DF039-3DB1-4242-ADED-71B45FA28309}" type="pres">
      <dgm:prSet presAssocID="{7D0F86C5-ED32-4181-9C58-5354C6F1C93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C8D4-4F66-4D97-9616-CE07E4CDF4A5}" type="pres">
      <dgm:prSet presAssocID="{42A6CEF4-03CB-4C97-98CE-7272A25BDCD4}" presName="sibTrans" presStyleLbl="sibTrans1D1" presStyleIdx="7" presStyleCnt="8"/>
      <dgm:spPr/>
      <dgm:t>
        <a:bodyPr/>
        <a:lstStyle/>
        <a:p>
          <a:endParaRPr lang="ru-RU"/>
        </a:p>
      </dgm:t>
    </dgm:pt>
    <dgm:pt modelId="{C674B230-255A-4EAD-B060-9CD32B789A8C}" type="pres">
      <dgm:prSet presAssocID="{42A6CEF4-03CB-4C97-98CE-7272A25BDCD4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A3482B9-130C-461B-A26E-65A6E2C5061E}" type="pres">
      <dgm:prSet presAssocID="{B92F53D9-D78F-4A28-AD7D-0014AB73F63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21151-BB16-48E5-8CA7-77B201535B33}" type="presOf" srcId="{9B28CACD-2257-41D3-9ABF-E5D239BBA265}" destId="{582DB3D3-88AF-4A47-97BA-EB5A62D82808}" srcOrd="0" destOrd="0" presId="urn:microsoft.com/office/officeart/2005/8/layout/bProcess3"/>
    <dgm:cxn modelId="{37AA11E1-98D1-4954-AD0F-03085CFB37DB}" type="presOf" srcId="{9F34C1FA-53B3-482D-B31E-B3E75B34692E}" destId="{8FE53C77-ADC2-4232-BCD8-5D0F88103D3C}" srcOrd="0" destOrd="1" presId="urn:microsoft.com/office/officeart/2005/8/layout/bProcess3"/>
    <dgm:cxn modelId="{6EB629F0-9191-4DFB-A3AC-63D1876F5CA0}" type="presOf" srcId="{05F99C10-C289-4C34-A7ED-D2BBF48C9141}" destId="{732A104C-029C-42AD-8DD3-B5F635323D73}" srcOrd="0" destOrd="0" presId="urn:microsoft.com/office/officeart/2005/8/layout/bProcess3"/>
    <dgm:cxn modelId="{4A0EBF58-C988-4973-A777-5D6CCF05774D}" type="presOf" srcId="{E0719AEA-513F-498F-895E-BF0766F2F85A}" destId="{4F0C8B59-9E8D-4478-8D92-2D9E5F7A621C}" srcOrd="1" destOrd="0" presId="urn:microsoft.com/office/officeart/2005/8/layout/bProcess3"/>
    <dgm:cxn modelId="{9AED409A-49C2-41AD-AD61-94F8A3E5BE8E}" type="presOf" srcId="{EBDB3AE3-A080-43A4-AAE6-AD0E8916F463}" destId="{5E38542B-350C-4869-BCDB-119497B7EEE2}" srcOrd="0" destOrd="1" presId="urn:microsoft.com/office/officeart/2005/8/layout/bProcess3"/>
    <dgm:cxn modelId="{36D5A96D-6911-4780-AA10-244D1D6CADF1}" type="presOf" srcId="{E3AC61CC-23D3-4259-A34C-0343FAB9A9E1}" destId="{CD678B91-9A40-48AC-A24D-A6C4B69ECD0F}" srcOrd="0" destOrd="0" presId="urn:microsoft.com/office/officeart/2005/8/layout/bProcess3"/>
    <dgm:cxn modelId="{12196E25-C941-493C-8CAE-F8A99C5CC005}" type="presOf" srcId="{6D5BF892-E051-452B-AF77-E03F511D5794}" destId="{2F60B404-1072-4543-9441-DC891BFF072A}" srcOrd="0" destOrd="1" presId="urn:microsoft.com/office/officeart/2005/8/layout/bProcess3"/>
    <dgm:cxn modelId="{887EA868-02D7-4D93-9C4D-84DE81396C87}" type="presOf" srcId="{83A340AA-DDC6-484A-A0C8-C8BA4112CFCE}" destId="{5E38542B-350C-4869-BCDB-119497B7EEE2}" srcOrd="0" destOrd="0" presId="urn:microsoft.com/office/officeart/2005/8/layout/bProcess3"/>
    <dgm:cxn modelId="{A2423614-C161-4095-9FA4-E0E2A2BFFC50}" srcId="{9B28CACD-2257-41D3-9ABF-E5D239BBA265}" destId="{05F99C10-C289-4C34-A7ED-D2BBF48C9141}" srcOrd="4" destOrd="0" parTransId="{755000D1-FA59-4AA1-965C-D95848B2313B}" sibTransId="{890DAFD6-54FC-476D-B2C4-0FFA33AB773E}"/>
    <dgm:cxn modelId="{913DE6A4-8115-4621-B9E1-9AB8495E4B15}" type="presOf" srcId="{0C09AEC5-41D2-43B3-92BE-028F75C364AE}" destId="{D5DA6E9D-225F-4F49-8169-AE865A6B6291}" srcOrd="1" destOrd="0" presId="urn:microsoft.com/office/officeart/2005/8/layout/bProcess3"/>
    <dgm:cxn modelId="{CD91C857-63DB-4A49-90F5-E81688D27807}" type="presOf" srcId="{3975F982-22F5-4731-AF01-AB4C6B80C1E9}" destId="{2F24A145-AD4F-4E09-9CB8-F9C210998DFB}" srcOrd="1" destOrd="0" presId="urn:microsoft.com/office/officeart/2005/8/layout/bProcess3"/>
    <dgm:cxn modelId="{7CE5E991-3BBA-4B96-BA68-2255AA29041F}" type="presOf" srcId="{7D0F86C5-ED32-4181-9C58-5354C6F1C938}" destId="{541DF039-3DB1-4242-ADED-71B45FA28309}" srcOrd="0" destOrd="0" presId="urn:microsoft.com/office/officeart/2005/8/layout/bProcess3"/>
    <dgm:cxn modelId="{DD6284BF-CC00-4472-BE8A-80E94824DF44}" srcId="{9B28CACD-2257-41D3-9ABF-E5D239BBA265}" destId="{C34EFF70-381F-4427-B5D2-C61317ED5363}" srcOrd="5" destOrd="0" parTransId="{6D73ADCA-A172-42AE-9A49-7DCB9F3E451E}" sibTransId="{85F33EAE-3C18-46E1-A7F1-0D365786FF85}"/>
    <dgm:cxn modelId="{784FE31E-80D7-4751-A48D-7CDEE5D47276}" srcId="{9B28CACD-2257-41D3-9ABF-E5D239BBA265}" destId="{CE2E535E-E4E0-483C-A4C9-B8069E61B18D}" srcOrd="0" destOrd="0" parTransId="{DDD16EA5-6043-48F4-93D6-8BC31D1DA07E}" sibTransId="{0C09AEC5-41D2-43B3-92BE-028F75C364AE}"/>
    <dgm:cxn modelId="{16CF7E03-707D-440C-94FC-50895CB57232}" srcId="{9B28CACD-2257-41D3-9ABF-E5D239BBA265}" destId="{B610E03B-5A2B-4810-A42C-730889B825E9}" srcOrd="2" destOrd="0" parTransId="{9BB99F02-9777-4A1A-88C9-2CD9ED57FA0F}" sibTransId="{3975F982-22F5-4731-AF01-AB4C6B80C1E9}"/>
    <dgm:cxn modelId="{260C4397-3136-4AA0-BA74-2DC59DEB6ADC}" type="presOf" srcId="{3975F982-22F5-4731-AF01-AB4C6B80C1E9}" destId="{7E328CB9-BAA5-4ECB-BF17-9A5CC26CE388}" srcOrd="0" destOrd="0" presId="urn:microsoft.com/office/officeart/2005/8/layout/bProcess3"/>
    <dgm:cxn modelId="{330C0D20-4A3D-4F5E-A8D4-0F10D620DB75}" type="presOf" srcId="{85F33EAE-3C18-46E1-A7F1-0D365786FF85}" destId="{9FB35602-78F7-4482-9AB5-2A7F8387FD29}" srcOrd="0" destOrd="0" presId="urn:microsoft.com/office/officeart/2005/8/layout/bProcess3"/>
    <dgm:cxn modelId="{2C6329CC-AE2C-45FE-8913-38EFFA158BB7}" type="presOf" srcId="{42A6CEF4-03CB-4C97-98CE-7272A25BDCD4}" destId="{C674B230-255A-4EAD-B060-9CD32B789A8C}" srcOrd="1" destOrd="0" presId="urn:microsoft.com/office/officeart/2005/8/layout/bProcess3"/>
    <dgm:cxn modelId="{7046CD47-4F06-46D8-9189-168909055331}" type="presOf" srcId="{890DAFD6-54FC-476D-B2C4-0FFA33AB773E}" destId="{F215CA62-5C39-442F-B799-5FAB252B3A66}" srcOrd="0" destOrd="0" presId="urn:microsoft.com/office/officeart/2005/8/layout/bProcess3"/>
    <dgm:cxn modelId="{243BBAB9-65C8-4B78-A10A-4AC20345F94B}" type="presOf" srcId="{AAF65A32-2514-42A7-9C6A-CFC53D8B938A}" destId="{E8E8AB9E-93E5-4D17-B2EB-5D24FF73A8F2}" srcOrd="1" destOrd="0" presId="urn:microsoft.com/office/officeart/2005/8/layout/bProcess3"/>
    <dgm:cxn modelId="{C93D0FD9-30FD-448D-B562-8A032F1E0983}" type="presOf" srcId="{E0719AEA-513F-498F-895E-BF0766F2F85A}" destId="{BAA8756A-D1FE-4493-A570-83E2D04D1D3D}" srcOrd="0" destOrd="0" presId="urn:microsoft.com/office/officeart/2005/8/layout/bProcess3"/>
    <dgm:cxn modelId="{A737EFD6-79B7-4E00-ABCB-C6410191D459}" type="presOf" srcId="{E3AC61CC-23D3-4259-A34C-0343FAB9A9E1}" destId="{C1672B38-F3CC-4F9C-869C-71D2F998A216}" srcOrd="1" destOrd="0" presId="urn:microsoft.com/office/officeart/2005/8/layout/bProcess3"/>
    <dgm:cxn modelId="{C5B01ECD-DE88-4A00-A990-E0D3797B2334}" srcId="{9B28CACD-2257-41D3-9ABF-E5D239BBA265}" destId="{3C8F16EB-EFA1-48F2-85E4-46381BB574BA}" srcOrd="6" destOrd="0" parTransId="{007B13CF-7B2A-4360-B7EB-DC82020A12D0}" sibTransId="{AAF65A32-2514-42A7-9C6A-CFC53D8B938A}"/>
    <dgm:cxn modelId="{4FA116CC-19E0-45E1-B572-D8C0FDD1C71E}" type="presOf" srcId="{0C09AEC5-41D2-43B3-92BE-028F75C364AE}" destId="{B9CA0E41-BF0A-4954-A9E8-4E08CAC4A7FA}" srcOrd="0" destOrd="0" presId="urn:microsoft.com/office/officeart/2005/8/layout/bProcess3"/>
    <dgm:cxn modelId="{CBEA4BB7-3DBE-47DB-819E-8A3E89EE2334}" srcId="{B610E03B-5A2B-4810-A42C-730889B825E9}" destId="{EE7678A5-ABFE-432D-8B40-FF22F5C88BEF}" srcOrd="0" destOrd="0" parTransId="{1BF26D30-1A6B-4060-BBEF-C7052EF46704}" sibTransId="{65981C82-EA25-49D8-BFBC-3AB341C03EBA}"/>
    <dgm:cxn modelId="{8E73169D-0AA5-4122-812B-27C9E9B9B057}" srcId="{05F99C10-C289-4C34-A7ED-D2BBF48C9141}" destId="{7DDB4389-60DC-4A7A-8BA9-2AC6A675DFC6}" srcOrd="0" destOrd="0" parTransId="{B55FFF11-5F1F-4ABA-A762-B944C740B1AD}" sibTransId="{3691EBDD-10E2-4E7F-B46F-C769BB105E39}"/>
    <dgm:cxn modelId="{450F3710-BABD-4C6C-A780-9A37746724BC}" srcId="{C34EFF70-381F-4427-B5D2-C61317ED5363}" destId="{6D5BF892-E051-452B-AF77-E03F511D5794}" srcOrd="0" destOrd="0" parTransId="{85658710-D4DA-471B-BD7A-9221BC25BC3E}" sibTransId="{849B0CC9-6ACD-41A8-99C0-B91D6710EA39}"/>
    <dgm:cxn modelId="{402C8CC0-66F1-47A4-93DF-4FABB64C0E45}" type="presOf" srcId="{49E753D8-CCBC-4AC2-A8CD-D403FF75D699}" destId="{8FE53C77-ADC2-4232-BCD8-5D0F88103D3C}" srcOrd="0" destOrd="0" presId="urn:microsoft.com/office/officeart/2005/8/layout/bProcess3"/>
    <dgm:cxn modelId="{0845C9B9-6212-4571-BD1E-577AD5CF2F3F}" srcId="{9B28CACD-2257-41D3-9ABF-E5D239BBA265}" destId="{49E753D8-CCBC-4AC2-A8CD-D403FF75D699}" srcOrd="1" destOrd="0" parTransId="{1C85E49C-D6E2-467E-9C28-1AFCBEBDEC04}" sibTransId="{E0719AEA-513F-498F-895E-BF0766F2F85A}"/>
    <dgm:cxn modelId="{C7C79605-D39A-4FFD-A7D3-6CAA9D6CB480}" srcId="{7D0F86C5-ED32-4181-9C58-5354C6F1C938}" destId="{DFD756E7-91AF-48F6-8467-BBAD6131F6E0}" srcOrd="0" destOrd="0" parTransId="{72BAF71B-9BEE-4D6D-8454-EA084E2F8097}" sibTransId="{B75CB89A-A29A-493D-B6F8-DD7C9EC1C897}"/>
    <dgm:cxn modelId="{19CFE763-8ACF-4CB4-ACD2-0E7751A89726}" srcId="{83A340AA-DDC6-484A-A0C8-C8BA4112CFCE}" destId="{EBDB3AE3-A080-43A4-AAE6-AD0E8916F463}" srcOrd="0" destOrd="0" parTransId="{3C8B70BC-96CD-4C85-B57F-6F346B8BAE78}" sibTransId="{C938CAD5-B3DF-44AD-899F-D3A397230F31}"/>
    <dgm:cxn modelId="{F20EE80B-29F0-471C-84FE-E1EC4852A07E}" srcId="{B92F53D9-D78F-4A28-AD7D-0014AB73F634}" destId="{F13A9909-4828-47F4-85FF-C3D998C306E1}" srcOrd="0" destOrd="0" parTransId="{CCBD7503-7BC0-4E20-860D-EC373770954A}" sibTransId="{63E6B01B-69E1-4A55-8633-6286DC504B98}"/>
    <dgm:cxn modelId="{513A7722-AD1D-404A-82F2-D4C714FF284C}" type="presOf" srcId="{AAF65A32-2514-42A7-9C6A-CFC53D8B938A}" destId="{7C474A8A-41FD-4102-ACD8-546B7C1D4A69}" srcOrd="0" destOrd="0" presId="urn:microsoft.com/office/officeart/2005/8/layout/bProcess3"/>
    <dgm:cxn modelId="{C0BCA103-1CA4-4C74-9AD2-3333DD4651B2}" srcId="{9B28CACD-2257-41D3-9ABF-E5D239BBA265}" destId="{B92F53D9-D78F-4A28-AD7D-0014AB73F634}" srcOrd="8" destOrd="0" parTransId="{A4C021BB-9D76-46A3-ACF7-AEBEDEF62C6F}" sibTransId="{92142530-05FD-4DD1-A5D1-2F7F0DDDE81D}"/>
    <dgm:cxn modelId="{FD2F3E90-7F04-4635-A83E-BCA85445EA86}" type="presOf" srcId="{890DAFD6-54FC-476D-B2C4-0FFA33AB773E}" destId="{A9B0722F-66B3-40F2-B67C-2374CAC70A82}" srcOrd="1" destOrd="0" presId="urn:microsoft.com/office/officeart/2005/8/layout/bProcess3"/>
    <dgm:cxn modelId="{C8916A89-BB4B-4525-9551-567B8D8B630E}" srcId="{9B28CACD-2257-41D3-9ABF-E5D239BBA265}" destId="{83A340AA-DDC6-484A-A0C8-C8BA4112CFCE}" srcOrd="3" destOrd="0" parTransId="{0CF19542-44C7-456A-91C0-226E8867D5D7}" sibTransId="{E3AC61CC-23D3-4259-A34C-0343FAB9A9E1}"/>
    <dgm:cxn modelId="{ECF905A9-B0D9-4BCE-B97A-3F4F56A172E8}" type="presOf" srcId="{42A6CEF4-03CB-4C97-98CE-7272A25BDCD4}" destId="{D0D4C8D4-4F66-4D97-9616-CE07E4CDF4A5}" srcOrd="0" destOrd="0" presId="urn:microsoft.com/office/officeart/2005/8/layout/bProcess3"/>
    <dgm:cxn modelId="{5C8803A1-5D0F-4622-9FFC-CE098161A23B}" srcId="{CE2E535E-E4E0-483C-A4C9-B8069E61B18D}" destId="{4C05B831-1FD6-4166-854C-5100077BFF48}" srcOrd="0" destOrd="0" parTransId="{ABB6DC3B-E997-4DA3-B137-03EBFDBCC11D}" sibTransId="{ACA0776A-1037-44A7-A6E3-DD1BB25354FC}"/>
    <dgm:cxn modelId="{14E2B67C-C88F-4512-B66E-582C5F3B73A8}" srcId="{49E753D8-CCBC-4AC2-A8CD-D403FF75D699}" destId="{9F34C1FA-53B3-482D-B31E-B3E75B34692E}" srcOrd="0" destOrd="0" parTransId="{A66E58F9-DAB2-4D84-AC6B-1BB9BC18DA6B}" sibTransId="{3B544195-A859-48BE-B16B-22A35C525665}"/>
    <dgm:cxn modelId="{346397CC-7C1E-4DF6-B581-DF89CEE53A3F}" type="presOf" srcId="{EE7678A5-ABFE-432D-8B40-FF22F5C88BEF}" destId="{E30AAC0B-0BF5-4BD8-890F-BA456FA25DD9}" srcOrd="0" destOrd="1" presId="urn:microsoft.com/office/officeart/2005/8/layout/bProcess3"/>
    <dgm:cxn modelId="{3BC89BFF-632E-48C1-A2CE-24D65682FA0C}" srcId="{9B28CACD-2257-41D3-9ABF-E5D239BBA265}" destId="{7D0F86C5-ED32-4181-9C58-5354C6F1C938}" srcOrd="7" destOrd="0" parTransId="{F2437BAE-7EF3-4B38-AB9B-00238856D7E3}" sibTransId="{42A6CEF4-03CB-4C97-98CE-7272A25BDCD4}"/>
    <dgm:cxn modelId="{DD1A5194-3FC2-45B8-9C85-D0A206C8FFD9}" type="presOf" srcId="{7DDB4389-60DC-4A7A-8BA9-2AC6A675DFC6}" destId="{732A104C-029C-42AD-8DD3-B5F635323D73}" srcOrd="0" destOrd="1" presId="urn:microsoft.com/office/officeart/2005/8/layout/bProcess3"/>
    <dgm:cxn modelId="{3F05781C-DC38-4ED3-A64A-078F4E197D26}" srcId="{3C8F16EB-EFA1-48F2-85E4-46381BB574BA}" destId="{446DEABC-B4DC-4E91-8B0F-E61C90F810E0}" srcOrd="0" destOrd="0" parTransId="{F3B7991B-52ED-4A3A-9D24-E3096D959E1C}" sibTransId="{22A0D15D-3400-4BC9-B2AB-9D337B4046C1}"/>
    <dgm:cxn modelId="{C9DD1B05-F7B8-4C45-A4C5-0CDD6265A216}" type="presOf" srcId="{85F33EAE-3C18-46E1-A7F1-0D365786FF85}" destId="{857FA59E-ABA6-4856-9339-BFE0A0F14ECC}" srcOrd="1" destOrd="0" presId="urn:microsoft.com/office/officeart/2005/8/layout/bProcess3"/>
    <dgm:cxn modelId="{1F8CF12A-109C-4FC3-888F-80FFF361D475}" type="presOf" srcId="{F13A9909-4828-47F4-85FF-C3D998C306E1}" destId="{9A3482B9-130C-461B-A26E-65A6E2C5061E}" srcOrd="0" destOrd="1" presId="urn:microsoft.com/office/officeart/2005/8/layout/bProcess3"/>
    <dgm:cxn modelId="{C5568192-49D0-40DA-B3DE-B81E44D01C0B}" type="presOf" srcId="{CE2E535E-E4E0-483C-A4C9-B8069E61B18D}" destId="{7252665E-A065-422A-ABE6-79234736A717}" srcOrd="0" destOrd="0" presId="urn:microsoft.com/office/officeart/2005/8/layout/bProcess3"/>
    <dgm:cxn modelId="{75F98114-32F3-4843-BAA6-597635A9DC6C}" type="presOf" srcId="{C34EFF70-381F-4427-B5D2-C61317ED5363}" destId="{2F60B404-1072-4543-9441-DC891BFF072A}" srcOrd="0" destOrd="0" presId="urn:microsoft.com/office/officeart/2005/8/layout/bProcess3"/>
    <dgm:cxn modelId="{5948CE37-C976-4B0F-8C41-5517E049B985}" type="presOf" srcId="{3C8F16EB-EFA1-48F2-85E4-46381BB574BA}" destId="{1302DDAE-FE9F-4EE7-95F7-164270A12E4F}" srcOrd="0" destOrd="0" presId="urn:microsoft.com/office/officeart/2005/8/layout/bProcess3"/>
    <dgm:cxn modelId="{B038DAC1-8DF9-4F6A-88ED-F70634E3834C}" type="presOf" srcId="{B610E03B-5A2B-4810-A42C-730889B825E9}" destId="{E30AAC0B-0BF5-4BD8-890F-BA456FA25DD9}" srcOrd="0" destOrd="0" presId="urn:microsoft.com/office/officeart/2005/8/layout/bProcess3"/>
    <dgm:cxn modelId="{F1853F35-0BBA-46B7-AFDD-10A427F61083}" type="presOf" srcId="{B92F53D9-D78F-4A28-AD7D-0014AB73F634}" destId="{9A3482B9-130C-461B-A26E-65A6E2C5061E}" srcOrd="0" destOrd="0" presId="urn:microsoft.com/office/officeart/2005/8/layout/bProcess3"/>
    <dgm:cxn modelId="{BD0A24F2-4184-4FA6-A51D-433D7F15F3FB}" type="presOf" srcId="{4C05B831-1FD6-4166-854C-5100077BFF48}" destId="{7252665E-A065-422A-ABE6-79234736A717}" srcOrd="0" destOrd="1" presId="urn:microsoft.com/office/officeart/2005/8/layout/bProcess3"/>
    <dgm:cxn modelId="{92CC2E4F-2CCE-4B9B-9290-335472CA620E}" type="presOf" srcId="{DFD756E7-91AF-48F6-8467-BBAD6131F6E0}" destId="{541DF039-3DB1-4242-ADED-71B45FA28309}" srcOrd="0" destOrd="1" presId="urn:microsoft.com/office/officeart/2005/8/layout/bProcess3"/>
    <dgm:cxn modelId="{7986B21A-C7B4-4BCE-8AC3-C3C5A7849734}" type="presOf" srcId="{446DEABC-B4DC-4E91-8B0F-E61C90F810E0}" destId="{1302DDAE-FE9F-4EE7-95F7-164270A12E4F}" srcOrd="0" destOrd="1" presId="urn:microsoft.com/office/officeart/2005/8/layout/bProcess3"/>
    <dgm:cxn modelId="{C24327EF-0DDC-4C80-8E81-10CCA8AC0B6C}" type="presParOf" srcId="{582DB3D3-88AF-4A47-97BA-EB5A62D82808}" destId="{7252665E-A065-422A-ABE6-79234736A717}" srcOrd="0" destOrd="0" presId="urn:microsoft.com/office/officeart/2005/8/layout/bProcess3"/>
    <dgm:cxn modelId="{F2BE5DCC-B964-46B8-A66E-DE8107F31DB0}" type="presParOf" srcId="{582DB3D3-88AF-4A47-97BA-EB5A62D82808}" destId="{B9CA0E41-BF0A-4954-A9E8-4E08CAC4A7FA}" srcOrd="1" destOrd="0" presId="urn:microsoft.com/office/officeart/2005/8/layout/bProcess3"/>
    <dgm:cxn modelId="{B5919400-91F3-4531-AEA5-4F3F23001A86}" type="presParOf" srcId="{B9CA0E41-BF0A-4954-A9E8-4E08CAC4A7FA}" destId="{D5DA6E9D-225F-4F49-8169-AE865A6B6291}" srcOrd="0" destOrd="0" presId="urn:microsoft.com/office/officeart/2005/8/layout/bProcess3"/>
    <dgm:cxn modelId="{61CDB60B-A31C-418A-A566-5F4B824C0C4A}" type="presParOf" srcId="{582DB3D3-88AF-4A47-97BA-EB5A62D82808}" destId="{8FE53C77-ADC2-4232-BCD8-5D0F88103D3C}" srcOrd="2" destOrd="0" presId="urn:microsoft.com/office/officeart/2005/8/layout/bProcess3"/>
    <dgm:cxn modelId="{B044747D-4832-43A3-BE4E-65D921A61669}" type="presParOf" srcId="{582DB3D3-88AF-4A47-97BA-EB5A62D82808}" destId="{BAA8756A-D1FE-4493-A570-83E2D04D1D3D}" srcOrd="3" destOrd="0" presId="urn:microsoft.com/office/officeart/2005/8/layout/bProcess3"/>
    <dgm:cxn modelId="{0A21BEF3-2283-4FA8-8510-812CD7F58E49}" type="presParOf" srcId="{BAA8756A-D1FE-4493-A570-83E2D04D1D3D}" destId="{4F0C8B59-9E8D-4478-8D92-2D9E5F7A621C}" srcOrd="0" destOrd="0" presId="urn:microsoft.com/office/officeart/2005/8/layout/bProcess3"/>
    <dgm:cxn modelId="{5CF16AD8-9D44-4361-A5BD-AC4C77EAD916}" type="presParOf" srcId="{582DB3D3-88AF-4A47-97BA-EB5A62D82808}" destId="{E30AAC0B-0BF5-4BD8-890F-BA456FA25DD9}" srcOrd="4" destOrd="0" presId="urn:microsoft.com/office/officeart/2005/8/layout/bProcess3"/>
    <dgm:cxn modelId="{F0AF790D-ACDC-40F0-99F2-B81000321264}" type="presParOf" srcId="{582DB3D3-88AF-4A47-97BA-EB5A62D82808}" destId="{7E328CB9-BAA5-4ECB-BF17-9A5CC26CE388}" srcOrd="5" destOrd="0" presId="urn:microsoft.com/office/officeart/2005/8/layout/bProcess3"/>
    <dgm:cxn modelId="{B5E8F779-301F-41E2-8C77-A9BAC9DEEE3C}" type="presParOf" srcId="{7E328CB9-BAA5-4ECB-BF17-9A5CC26CE388}" destId="{2F24A145-AD4F-4E09-9CB8-F9C210998DFB}" srcOrd="0" destOrd="0" presId="urn:microsoft.com/office/officeart/2005/8/layout/bProcess3"/>
    <dgm:cxn modelId="{CCAF0826-8EE0-45F8-82A2-1297A62CAE69}" type="presParOf" srcId="{582DB3D3-88AF-4A47-97BA-EB5A62D82808}" destId="{5E38542B-350C-4869-BCDB-119497B7EEE2}" srcOrd="6" destOrd="0" presId="urn:microsoft.com/office/officeart/2005/8/layout/bProcess3"/>
    <dgm:cxn modelId="{38E64A61-04E0-4C55-BB02-6EB6EDCDC161}" type="presParOf" srcId="{582DB3D3-88AF-4A47-97BA-EB5A62D82808}" destId="{CD678B91-9A40-48AC-A24D-A6C4B69ECD0F}" srcOrd="7" destOrd="0" presId="urn:microsoft.com/office/officeart/2005/8/layout/bProcess3"/>
    <dgm:cxn modelId="{77773C5A-FD2F-49D5-AAE4-57817AA9DC98}" type="presParOf" srcId="{CD678B91-9A40-48AC-A24D-A6C4B69ECD0F}" destId="{C1672B38-F3CC-4F9C-869C-71D2F998A216}" srcOrd="0" destOrd="0" presId="urn:microsoft.com/office/officeart/2005/8/layout/bProcess3"/>
    <dgm:cxn modelId="{752AC13F-274A-459C-B6B5-B239E4B7F896}" type="presParOf" srcId="{582DB3D3-88AF-4A47-97BA-EB5A62D82808}" destId="{732A104C-029C-42AD-8DD3-B5F635323D73}" srcOrd="8" destOrd="0" presId="urn:microsoft.com/office/officeart/2005/8/layout/bProcess3"/>
    <dgm:cxn modelId="{9E0F2081-9025-4966-945F-D16DAD636209}" type="presParOf" srcId="{582DB3D3-88AF-4A47-97BA-EB5A62D82808}" destId="{F215CA62-5C39-442F-B799-5FAB252B3A66}" srcOrd="9" destOrd="0" presId="urn:microsoft.com/office/officeart/2005/8/layout/bProcess3"/>
    <dgm:cxn modelId="{12C35AE8-DE78-4A8E-B147-6685B0D916A0}" type="presParOf" srcId="{F215CA62-5C39-442F-B799-5FAB252B3A66}" destId="{A9B0722F-66B3-40F2-B67C-2374CAC70A82}" srcOrd="0" destOrd="0" presId="urn:microsoft.com/office/officeart/2005/8/layout/bProcess3"/>
    <dgm:cxn modelId="{B85C795F-63C2-4FE0-9FBC-7BEB5053854F}" type="presParOf" srcId="{582DB3D3-88AF-4A47-97BA-EB5A62D82808}" destId="{2F60B404-1072-4543-9441-DC891BFF072A}" srcOrd="10" destOrd="0" presId="urn:microsoft.com/office/officeart/2005/8/layout/bProcess3"/>
    <dgm:cxn modelId="{F556FF54-8784-484E-B844-260900012BAD}" type="presParOf" srcId="{582DB3D3-88AF-4A47-97BA-EB5A62D82808}" destId="{9FB35602-78F7-4482-9AB5-2A7F8387FD29}" srcOrd="11" destOrd="0" presId="urn:microsoft.com/office/officeart/2005/8/layout/bProcess3"/>
    <dgm:cxn modelId="{B9BAAB91-E4B3-4FE2-B709-3C0AA0148526}" type="presParOf" srcId="{9FB35602-78F7-4482-9AB5-2A7F8387FD29}" destId="{857FA59E-ABA6-4856-9339-BFE0A0F14ECC}" srcOrd="0" destOrd="0" presId="urn:microsoft.com/office/officeart/2005/8/layout/bProcess3"/>
    <dgm:cxn modelId="{1B2521F2-E6D5-472F-839D-692AA2AC3823}" type="presParOf" srcId="{582DB3D3-88AF-4A47-97BA-EB5A62D82808}" destId="{1302DDAE-FE9F-4EE7-95F7-164270A12E4F}" srcOrd="12" destOrd="0" presId="urn:microsoft.com/office/officeart/2005/8/layout/bProcess3"/>
    <dgm:cxn modelId="{03D33156-FF72-4EC6-BCD1-9249BF7083DA}" type="presParOf" srcId="{582DB3D3-88AF-4A47-97BA-EB5A62D82808}" destId="{7C474A8A-41FD-4102-ACD8-546B7C1D4A69}" srcOrd="13" destOrd="0" presId="urn:microsoft.com/office/officeart/2005/8/layout/bProcess3"/>
    <dgm:cxn modelId="{B5339184-F584-4D44-815B-0355362BE6F1}" type="presParOf" srcId="{7C474A8A-41FD-4102-ACD8-546B7C1D4A69}" destId="{E8E8AB9E-93E5-4D17-B2EB-5D24FF73A8F2}" srcOrd="0" destOrd="0" presId="urn:microsoft.com/office/officeart/2005/8/layout/bProcess3"/>
    <dgm:cxn modelId="{2896C7A1-74C9-4B3A-827C-E981FD90D989}" type="presParOf" srcId="{582DB3D3-88AF-4A47-97BA-EB5A62D82808}" destId="{541DF039-3DB1-4242-ADED-71B45FA28309}" srcOrd="14" destOrd="0" presId="urn:microsoft.com/office/officeart/2005/8/layout/bProcess3"/>
    <dgm:cxn modelId="{A06AD8D0-E209-4AF7-AEBD-2AE163297FFD}" type="presParOf" srcId="{582DB3D3-88AF-4A47-97BA-EB5A62D82808}" destId="{D0D4C8D4-4F66-4D97-9616-CE07E4CDF4A5}" srcOrd="15" destOrd="0" presId="urn:microsoft.com/office/officeart/2005/8/layout/bProcess3"/>
    <dgm:cxn modelId="{9FE2E341-5459-4D6F-9F10-22F2C5C2A5EB}" type="presParOf" srcId="{D0D4C8D4-4F66-4D97-9616-CE07E4CDF4A5}" destId="{C674B230-255A-4EAD-B060-9CD32B789A8C}" srcOrd="0" destOrd="0" presId="urn:microsoft.com/office/officeart/2005/8/layout/bProcess3"/>
    <dgm:cxn modelId="{3748F968-5FA1-4DAE-A013-031FD83B98A3}" type="presParOf" srcId="{582DB3D3-88AF-4A47-97BA-EB5A62D82808}" destId="{9A3482B9-130C-461B-A26E-65A6E2C5061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BFD18F-01CE-4898-BA86-747D0EB4DF44}" type="doc">
      <dgm:prSet loTypeId="urn:microsoft.com/office/officeart/2005/8/layout/cycle3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F04435-9A55-4FFB-8344-D5BDAEE91853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Ah!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FF7D1-9846-4C01-B1CD-D2F606F4ED27}" type="parTrans" cxnId="{93B37BAF-D2C9-42A4-83B3-2CAFAB9E1177}">
      <dgm:prSet/>
      <dgm:spPr/>
      <dgm:t>
        <a:bodyPr/>
        <a:lstStyle/>
        <a:p>
          <a:endParaRPr lang="en-US"/>
        </a:p>
      </dgm:t>
    </dgm:pt>
    <dgm:pt modelId="{468A4493-5F13-4789-8455-9C33E718D75E}" type="sibTrans" cxnId="{93B37BAF-D2C9-42A4-83B3-2CAFAB9E1177}">
      <dgm:prSet/>
      <dgm:spPr/>
      <dgm:t>
        <a:bodyPr/>
        <a:lstStyle/>
        <a:p>
          <a:endParaRPr lang="en-US"/>
        </a:p>
      </dgm:t>
    </dgm:pt>
    <dgm:pt modelId="{F224225F-A7FC-4D20-BBFF-DE6C4A0F6BF9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Oops!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7FF19-9F90-4D8C-9823-B98903941A19}" type="parTrans" cxnId="{8BE72707-ADF8-49C5-B44F-0CC5E04491CD}">
      <dgm:prSet/>
      <dgm:spPr/>
      <dgm:t>
        <a:bodyPr/>
        <a:lstStyle/>
        <a:p>
          <a:endParaRPr lang="en-US"/>
        </a:p>
      </dgm:t>
    </dgm:pt>
    <dgm:pt modelId="{C3564354-AF80-4367-87D2-645D192C8880}" type="sibTrans" cxnId="{8BE72707-ADF8-49C5-B44F-0CC5E04491CD}">
      <dgm:prSet/>
      <dgm:spPr/>
      <dgm:t>
        <a:bodyPr/>
        <a:lstStyle/>
        <a:p>
          <a:endParaRPr lang="en-US"/>
        </a:p>
      </dgm:t>
    </dgm:pt>
    <dgm:pt modelId="{5F7D9322-1E57-4697-AE2C-F13223555530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C890E-2A15-4FA7-BEFD-21A7BA846776}" type="parTrans" cxnId="{D3652B11-672F-4CB3-B5B7-E971F6D0474F}">
      <dgm:prSet/>
      <dgm:spPr/>
      <dgm:t>
        <a:bodyPr/>
        <a:lstStyle/>
        <a:p>
          <a:endParaRPr lang="en-US"/>
        </a:p>
      </dgm:t>
    </dgm:pt>
    <dgm:pt modelId="{76EAC956-6816-4E3D-99D1-5B1664F37B01}" type="sibTrans" cxnId="{D3652B11-672F-4CB3-B5B7-E971F6D0474F}">
      <dgm:prSet/>
      <dgm:spPr/>
      <dgm:t>
        <a:bodyPr/>
        <a:lstStyle/>
        <a:p>
          <a:endParaRPr lang="en-US"/>
        </a:p>
      </dgm:t>
    </dgm:pt>
    <dgm:pt modelId="{D8CFF3C4-2716-42C5-8380-289C525DFB6C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Hah!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BF8A3-CFC9-407B-B380-DF681887089F}" type="parTrans" cxnId="{F923B4CD-C275-4057-88D4-AC63E897E03C}">
      <dgm:prSet/>
      <dgm:spPr/>
      <dgm:t>
        <a:bodyPr/>
        <a:lstStyle/>
        <a:p>
          <a:endParaRPr lang="en-US"/>
        </a:p>
      </dgm:t>
    </dgm:pt>
    <dgm:pt modelId="{60E018CD-D2F9-4E49-8992-C2963D61F560}" type="sibTrans" cxnId="{F923B4CD-C275-4057-88D4-AC63E897E03C}">
      <dgm:prSet/>
      <dgm:spPr/>
      <dgm:t>
        <a:bodyPr/>
        <a:lstStyle/>
        <a:p>
          <a:endParaRPr lang="en-US"/>
        </a:p>
      </dgm:t>
    </dgm:pt>
    <dgm:pt modelId="{23D271AA-783B-4E17-9AC6-57D81224380C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Phew!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39616-E33D-48C2-B73B-14A9C73A48EB}" type="parTrans" cxnId="{93589E41-4EB8-4D99-B447-CE6514D72525}">
      <dgm:prSet/>
      <dgm:spPr/>
      <dgm:t>
        <a:bodyPr/>
        <a:lstStyle/>
        <a:p>
          <a:endParaRPr lang="en-US"/>
        </a:p>
      </dgm:t>
    </dgm:pt>
    <dgm:pt modelId="{7220B1FD-1ECA-44F9-BCC2-1F6363431E17}" type="sibTrans" cxnId="{93589E41-4EB8-4D99-B447-CE6514D72525}">
      <dgm:prSet/>
      <dgm:spPr/>
      <dgm:t>
        <a:bodyPr/>
        <a:lstStyle/>
        <a:p>
          <a:endParaRPr lang="en-US"/>
        </a:p>
      </dgm:t>
    </dgm:pt>
    <dgm:pt modelId="{D794D0A6-C916-4A2E-9B4C-E6A71402A985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Ugh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D2A51-EB9E-4459-8D47-D58B80F2CFA8}" type="parTrans" cxnId="{8AEDB641-84FA-4D2F-B483-99D9713D0D1A}">
      <dgm:prSet/>
      <dgm:spPr/>
      <dgm:t>
        <a:bodyPr/>
        <a:lstStyle/>
        <a:p>
          <a:endParaRPr lang="en-US"/>
        </a:p>
      </dgm:t>
    </dgm:pt>
    <dgm:pt modelId="{ADDC0B57-ECE0-4986-868D-7C79B80F28FA}" type="sibTrans" cxnId="{8AEDB641-84FA-4D2F-B483-99D9713D0D1A}">
      <dgm:prSet/>
      <dgm:spPr/>
      <dgm:t>
        <a:bodyPr/>
        <a:lstStyle/>
        <a:p>
          <a:endParaRPr lang="en-US"/>
        </a:p>
      </dgm:t>
    </dgm:pt>
    <dgm:pt modelId="{1A77E271-D2A3-4A3E-8D28-1353EC722B3F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9809C-E5FB-4D08-8A02-A5B7CAC15D7E}" type="parTrans" cxnId="{6679F054-B8BD-421C-8BA1-FB5225489019}">
      <dgm:prSet/>
      <dgm:spPr/>
      <dgm:t>
        <a:bodyPr/>
        <a:lstStyle/>
        <a:p>
          <a:endParaRPr lang="en-US"/>
        </a:p>
      </dgm:t>
    </dgm:pt>
    <dgm:pt modelId="{771B4763-BB89-4BB5-B2D6-87D00AD7DD17}" type="sibTrans" cxnId="{6679F054-B8BD-421C-8BA1-FB5225489019}">
      <dgm:prSet/>
      <dgm:spPr/>
      <dgm:t>
        <a:bodyPr/>
        <a:lstStyle/>
        <a:p>
          <a:endParaRPr lang="en-US"/>
        </a:p>
      </dgm:t>
    </dgm:pt>
    <dgm:pt modelId="{2F565462-A30D-42CF-BAE8-B5A09D6A7F2A}">
      <dgm:prSet phldrT="[Текст]"/>
      <dgm:spPr/>
      <dgm:t>
        <a:bodyPr/>
        <a:lstStyle/>
        <a:p>
          <a:r>
            <a:rPr lang="kk-KZ" dirty="0" smtClean="0"/>
            <a:t>eh</a:t>
          </a:r>
          <a:endParaRPr lang="en-US" dirty="0"/>
        </a:p>
      </dgm:t>
    </dgm:pt>
    <dgm:pt modelId="{4DAE37BF-6BFB-4C4C-8614-6ACFE2430D24}" type="parTrans" cxnId="{97B5FF5A-A233-4288-95EC-C2149DB9284C}">
      <dgm:prSet/>
      <dgm:spPr/>
      <dgm:t>
        <a:bodyPr/>
        <a:lstStyle/>
        <a:p>
          <a:endParaRPr lang="en-US"/>
        </a:p>
      </dgm:t>
    </dgm:pt>
    <dgm:pt modelId="{C41C61AE-A064-4AD6-B1F9-5422A49F90A7}" type="sibTrans" cxnId="{97B5FF5A-A233-4288-95EC-C2149DB9284C}">
      <dgm:prSet/>
      <dgm:spPr/>
      <dgm:t>
        <a:bodyPr/>
        <a:lstStyle/>
        <a:p>
          <a:endParaRPr lang="en-US"/>
        </a:p>
      </dgm:t>
    </dgm:pt>
    <dgm:pt modelId="{0204AC70-9D6D-4B44-A79F-BC605EE20D58}" type="pres">
      <dgm:prSet presAssocID="{85BFD18F-01CE-4898-BA86-747D0EB4DF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F1900-4854-4563-90A0-7094775CB687}" type="pres">
      <dgm:prSet presAssocID="{85BFD18F-01CE-4898-BA86-747D0EB4DF44}" presName="cycle" presStyleCnt="0"/>
      <dgm:spPr/>
    </dgm:pt>
    <dgm:pt modelId="{BDA17059-2DA2-40B7-B8B7-78776E2ABC18}" type="pres">
      <dgm:prSet presAssocID="{8FF04435-9A55-4FFB-8344-D5BDAEE91853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006E7-B459-45F6-A5D1-AB72E373448A}" type="pres">
      <dgm:prSet presAssocID="{468A4493-5F13-4789-8455-9C33E718D75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F5A73D8-F986-41C1-95E1-764EFB45029E}" type="pres">
      <dgm:prSet presAssocID="{F224225F-A7FC-4D20-BBFF-DE6C4A0F6BF9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573C-D96F-457D-AF52-6CAAD32C8660}" type="pres">
      <dgm:prSet presAssocID="{D8CFF3C4-2716-42C5-8380-289C525DFB6C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8EACC-C70E-4AC5-8834-801A714C2670}" type="pres">
      <dgm:prSet presAssocID="{5F7D9322-1E57-4697-AE2C-F13223555530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BA543-982F-465D-8369-471335C9F36C}" type="pres">
      <dgm:prSet presAssocID="{23D271AA-783B-4E17-9AC6-57D81224380C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B955E-1F94-44CE-8B90-F1BF55388F0C}" type="pres">
      <dgm:prSet presAssocID="{D794D0A6-C916-4A2E-9B4C-E6A71402A985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B199-263F-47DE-90CE-0CFFC428C04C}" type="pres">
      <dgm:prSet presAssocID="{1A77E271-D2A3-4A3E-8D28-1353EC722B3F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34A9-4831-4051-BEAA-D4344CCAE1C1}" type="pres">
      <dgm:prSet presAssocID="{2F565462-A30D-42CF-BAE8-B5A09D6A7F2A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89E41-4EB8-4D99-B447-CE6514D72525}" srcId="{85BFD18F-01CE-4898-BA86-747D0EB4DF44}" destId="{23D271AA-783B-4E17-9AC6-57D81224380C}" srcOrd="4" destOrd="0" parTransId="{B5739616-E33D-48C2-B73B-14A9C73A48EB}" sibTransId="{7220B1FD-1ECA-44F9-BCC2-1F6363431E17}"/>
    <dgm:cxn modelId="{757C9EF0-0C82-4BC3-89EB-FF904223D0B5}" type="presOf" srcId="{F224225F-A7FC-4D20-BBFF-DE6C4A0F6BF9}" destId="{EF5A73D8-F986-41C1-95E1-764EFB45029E}" srcOrd="0" destOrd="0" presId="urn:microsoft.com/office/officeart/2005/8/layout/cycle3"/>
    <dgm:cxn modelId="{6679F054-B8BD-421C-8BA1-FB5225489019}" srcId="{85BFD18F-01CE-4898-BA86-747D0EB4DF44}" destId="{1A77E271-D2A3-4A3E-8D28-1353EC722B3F}" srcOrd="6" destOrd="0" parTransId="{1CF9809C-E5FB-4D08-8A02-A5B7CAC15D7E}" sibTransId="{771B4763-BB89-4BB5-B2D6-87D00AD7DD17}"/>
    <dgm:cxn modelId="{DDE417DA-9A27-4065-AF91-195BFB264511}" type="presOf" srcId="{85BFD18F-01CE-4898-BA86-747D0EB4DF44}" destId="{0204AC70-9D6D-4B44-A79F-BC605EE20D58}" srcOrd="0" destOrd="0" presId="urn:microsoft.com/office/officeart/2005/8/layout/cycle3"/>
    <dgm:cxn modelId="{CD393DD4-6CBA-4013-A765-4DD0D7965B30}" type="presOf" srcId="{2F565462-A30D-42CF-BAE8-B5A09D6A7F2A}" destId="{717934A9-4831-4051-BEAA-D4344CCAE1C1}" srcOrd="0" destOrd="0" presId="urn:microsoft.com/office/officeart/2005/8/layout/cycle3"/>
    <dgm:cxn modelId="{F923B4CD-C275-4057-88D4-AC63E897E03C}" srcId="{85BFD18F-01CE-4898-BA86-747D0EB4DF44}" destId="{D8CFF3C4-2716-42C5-8380-289C525DFB6C}" srcOrd="2" destOrd="0" parTransId="{787BF8A3-CFC9-407B-B380-DF681887089F}" sibTransId="{60E018CD-D2F9-4E49-8992-C2963D61F560}"/>
    <dgm:cxn modelId="{65C6AEA4-E39A-46DE-AC9D-DCCED744DF3C}" type="presOf" srcId="{5F7D9322-1E57-4697-AE2C-F13223555530}" destId="{9078EACC-C70E-4AC5-8834-801A714C2670}" srcOrd="0" destOrd="0" presId="urn:microsoft.com/office/officeart/2005/8/layout/cycle3"/>
    <dgm:cxn modelId="{8AEDB641-84FA-4D2F-B483-99D9713D0D1A}" srcId="{85BFD18F-01CE-4898-BA86-747D0EB4DF44}" destId="{D794D0A6-C916-4A2E-9B4C-E6A71402A985}" srcOrd="5" destOrd="0" parTransId="{9BED2A51-EB9E-4459-8D47-D58B80F2CFA8}" sibTransId="{ADDC0B57-ECE0-4986-868D-7C79B80F28FA}"/>
    <dgm:cxn modelId="{7D538810-DDAA-4562-B83C-E27D80495036}" type="presOf" srcId="{D8CFF3C4-2716-42C5-8380-289C525DFB6C}" destId="{982C573C-D96F-457D-AF52-6CAAD32C8660}" srcOrd="0" destOrd="0" presId="urn:microsoft.com/office/officeart/2005/8/layout/cycle3"/>
    <dgm:cxn modelId="{D3652B11-672F-4CB3-B5B7-E971F6D0474F}" srcId="{85BFD18F-01CE-4898-BA86-747D0EB4DF44}" destId="{5F7D9322-1E57-4697-AE2C-F13223555530}" srcOrd="3" destOrd="0" parTransId="{77CC890E-2A15-4FA7-BEFD-21A7BA846776}" sibTransId="{76EAC956-6816-4E3D-99D1-5B1664F37B01}"/>
    <dgm:cxn modelId="{F310339C-A283-48F5-9253-DEE76EAC88C6}" type="presOf" srcId="{1A77E271-D2A3-4A3E-8D28-1353EC722B3F}" destId="{9991B199-263F-47DE-90CE-0CFFC428C04C}" srcOrd="0" destOrd="0" presId="urn:microsoft.com/office/officeart/2005/8/layout/cycle3"/>
    <dgm:cxn modelId="{D9CF72AC-BD55-42ED-9B15-77C26EE58000}" type="presOf" srcId="{8FF04435-9A55-4FFB-8344-D5BDAEE91853}" destId="{BDA17059-2DA2-40B7-B8B7-78776E2ABC18}" srcOrd="0" destOrd="0" presId="urn:microsoft.com/office/officeart/2005/8/layout/cycle3"/>
    <dgm:cxn modelId="{93B37BAF-D2C9-42A4-83B3-2CAFAB9E1177}" srcId="{85BFD18F-01CE-4898-BA86-747D0EB4DF44}" destId="{8FF04435-9A55-4FFB-8344-D5BDAEE91853}" srcOrd="0" destOrd="0" parTransId="{BE9FF7D1-9846-4C01-B1CD-D2F606F4ED27}" sibTransId="{468A4493-5F13-4789-8455-9C33E718D75E}"/>
    <dgm:cxn modelId="{A46BB924-F804-4447-8395-2B2B2064E8B5}" type="presOf" srcId="{468A4493-5F13-4789-8455-9C33E718D75E}" destId="{7DC006E7-B459-45F6-A5D1-AB72E373448A}" srcOrd="0" destOrd="0" presId="urn:microsoft.com/office/officeart/2005/8/layout/cycle3"/>
    <dgm:cxn modelId="{9B901564-DBB5-49D1-BEB3-718A44CDD8AE}" type="presOf" srcId="{23D271AA-783B-4E17-9AC6-57D81224380C}" destId="{ED2BA543-982F-465D-8369-471335C9F36C}" srcOrd="0" destOrd="0" presId="urn:microsoft.com/office/officeart/2005/8/layout/cycle3"/>
    <dgm:cxn modelId="{CAFCEE33-F004-4326-939D-53F282B13B81}" type="presOf" srcId="{D794D0A6-C916-4A2E-9B4C-E6A71402A985}" destId="{FAAB955E-1F94-44CE-8B90-F1BF55388F0C}" srcOrd="0" destOrd="0" presId="urn:microsoft.com/office/officeart/2005/8/layout/cycle3"/>
    <dgm:cxn modelId="{8BE72707-ADF8-49C5-B44F-0CC5E04491CD}" srcId="{85BFD18F-01CE-4898-BA86-747D0EB4DF44}" destId="{F224225F-A7FC-4D20-BBFF-DE6C4A0F6BF9}" srcOrd="1" destOrd="0" parTransId="{2C87FF19-9F90-4D8C-9823-B98903941A19}" sibTransId="{C3564354-AF80-4367-87D2-645D192C8880}"/>
    <dgm:cxn modelId="{97B5FF5A-A233-4288-95EC-C2149DB9284C}" srcId="{85BFD18F-01CE-4898-BA86-747D0EB4DF44}" destId="{2F565462-A30D-42CF-BAE8-B5A09D6A7F2A}" srcOrd="7" destOrd="0" parTransId="{4DAE37BF-6BFB-4C4C-8614-6ACFE2430D24}" sibTransId="{C41C61AE-A064-4AD6-B1F9-5422A49F90A7}"/>
    <dgm:cxn modelId="{AD6A5F09-1CFB-433B-A34F-45502025DE33}" type="presParOf" srcId="{0204AC70-9D6D-4B44-A79F-BC605EE20D58}" destId="{30DF1900-4854-4563-90A0-7094775CB687}" srcOrd="0" destOrd="0" presId="urn:microsoft.com/office/officeart/2005/8/layout/cycle3"/>
    <dgm:cxn modelId="{80E78179-438E-4DB3-83DB-26CBFA0E3F8C}" type="presParOf" srcId="{30DF1900-4854-4563-90A0-7094775CB687}" destId="{BDA17059-2DA2-40B7-B8B7-78776E2ABC18}" srcOrd="0" destOrd="0" presId="urn:microsoft.com/office/officeart/2005/8/layout/cycle3"/>
    <dgm:cxn modelId="{CE27B2B1-66B1-426C-8B20-5D7DE6A0326C}" type="presParOf" srcId="{30DF1900-4854-4563-90A0-7094775CB687}" destId="{7DC006E7-B459-45F6-A5D1-AB72E373448A}" srcOrd="1" destOrd="0" presId="urn:microsoft.com/office/officeart/2005/8/layout/cycle3"/>
    <dgm:cxn modelId="{9AA42595-CD98-497E-B8DB-5BC52860B880}" type="presParOf" srcId="{30DF1900-4854-4563-90A0-7094775CB687}" destId="{EF5A73D8-F986-41C1-95E1-764EFB45029E}" srcOrd="2" destOrd="0" presId="urn:microsoft.com/office/officeart/2005/8/layout/cycle3"/>
    <dgm:cxn modelId="{020D17CC-BB4A-44A0-8403-1C125906DB9B}" type="presParOf" srcId="{30DF1900-4854-4563-90A0-7094775CB687}" destId="{982C573C-D96F-457D-AF52-6CAAD32C8660}" srcOrd="3" destOrd="0" presId="urn:microsoft.com/office/officeart/2005/8/layout/cycle3"/>
    <dgm:cxn modelId="{5D04A06C-FB75-49B0-8AAF-4CF8D5B9CCD7}" type="presParOf" srcId="{30DF1900-4854-4563-90A0-7094775CB687}" destId="{9078EACC-C70E-4AC5-8834-801A714C2670}" srcOrd="4" destOrd="0" presId="urn:microsoft.com/office/officeart/2005/8/layout/cycle3"/>
    <dgm:cxn modelId="{39438A56-8424-4594-8C5D-6FD5B5B87DBE}" type="presParOf" srcId="{30DF1900-4854-4563-90A0-7094775CB687}" destId="{ED2BA543-982F-465D-8369-471335C9F36C}" srcOrd="5" destOrd="0" presId="urn:microsoft.com/office/officeart/2005/8/layout/cycle3"/>
    <dgm:cxn modelId="{1355B93E-9EF6-4615-827B-74BFB848165A}" type="presParOf" srcId="{30DF1900-4854-4563-90A0-7094775CB687}" destId="{FAAB955E-1F94-44CE-8B90-F1BF55388F0C}" srcOrd="6" destOrd="0" presId="urn:microsoft.com/office/officeart/2005/8/layout/cycle3"/>
    <dgm:cxn modelId="{C6000A6C-35A6-47D9-B525-2242069241D7}" type="presParOf" srcId="{30DF1900-4854-4563-90A0-7094775CB687}" destId="{9991B199-263F-47DE-90CE-0CFFC428C04C}" srcOrd="7" destOrd="0" presId="urn:microsoft.com/office/officeart/2005/8/layout/cycle3"/>
    <dgm:cxn modelId="{116284AD-6F7F-4D00-869F-6B00968033B8}" type="presParOf" srcId="{30DF1900-4854-4563-90A0-7094775CB687}" destId="{717934A9-4831-4051-BEAA-D4344CCAE1C1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34E690-6203-4E3F-857B-0B39D7C4391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931DC7-EB0F-4422-9D94-B6D6588A2664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chick-chuck-chicken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EA60B-75FD-4282-A87E-764924BDEF31}" type="parTrans" cxnId="{49D20456-E2AD-4DCA-8610-DB5FA0E8F438}">
      <dgm:prSet/>
      <dgm:spPr/>
      <dgm:t>
        <a:bodyPr/>
        <a:lstStyle/>
        <a:p>
          <a:endParaRPr lang="en-US"/>
        </a:p>
      </dgm:t>
    </dgm:pt>
    <dgm:pt modelId="{4F2F298C-FC99-4DEE-A50F-A462EAA69D0F}" type="sibTrans" cxnId="{49D20456-E2AD-4DCA-8610-DB5FA0E8F438}">
      <dgm:prSet/>
      <dgm:spPr/>
      <dgm:t>
        <a:bodyPr/>
        <a:lstStyle/>
        <a:p>
          <a:endParaRPr lang="en-US"/>
        </a:p>
      </dgm:t>
    </dgm:pt>
    <dgm:pt modelId="{8E51AC69-CC4A-49A6-85A2-D33430D5E2E8}">
      <dgm:prSet phldrT="[Текст]"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pur-pur-pur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FE4AD-AF5A-4906-8888-7521E7B7F4C5}" type="parTrans" cxnId="{B1B1A9B9-82A0-4582-B55A-126825F37411}">
      <dgm:prSet/>
      <dgm:spPr/>
      <dgm:t>
        <a:bodyPr/>
        <a:lstStyle/>
        <a:p>
          <a:endParaRPr lang="en-US"/>
        </a:p>
      </dgm:t>
    </dgm:pt>
    <dgm:pt modelId="{BE96CF5B-B40D-4B37-B140-3B5D14711CBB}" type="sibTrans" cxnId="{B1B1A9B9-82A0-4582-B55A-126825F37411}">
      <dgm:prSet/>
      <dgm:spPr/>
      <dgm:t>
        <a:bodyPr/>
        <a:lstStyle/>
        <a:p>
          <a:endParaRPr lang="en-US"/>
        </a:p>
      </dgm:t>
    </dgm:pt>
    <dgm:pt modelId="{9D0204E4-9280-4295-99B6-1311EEA43ECE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clank-clank-clank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1E568-4C9E-44D6-BD8B-819F1AD20200}" type="parTrans" cxnId="{492FCA3B-4717-4DB9-877B-AF45EF716FD6}">
      <dgm:prSet/>
      <dgm:spPr/>
      <dgm:t>
        <a:bodyPr/>
        <a:lstStyle/>
        <a:p>
          <a:endParaRPr lang="en-US"/>
        </a:p>
      </dgm:t>
    </dgm:pt>
    <dgm:pt modelId="{8D606F2A-6ABB-452E-9442-10711DAC5FD7}" type="sibTrans" cxnId="{492FCA3B-4717-4DB9-877B-AF45EF716FD6}">
      <dgm:prSet/>
      <dgm:spPr/>
      <dgm:t>
        <a:bodyPr/>
        <a:lstStyle/>
        <a:p>
          <a:endParaRPr lang="en-US"/>
        </a:p>
      </dgm:t>
    </dgm:pt>
    <dgm:pt modelId="{6DB369C0-6769-4DA9-8D01-CC6D6FCEFE51}" type="pres">
      <dgm:prSet presAssocID="{E134E690-6203-4E3F-857B-0B39D7C439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ECA92F-FB69-4383-8235-665601343CA4}" type="pres">
      <dgm:prSet presAssocID="{E134E690-6203-4E3F-857B-0B39D7C4391A}" presName="Name1" presStyleCnt="0"/>
      <dgm:spPr/>
    </dgm:pt>
    <dgm:pt modelId="{A7298257-D61A-4B03-AAD2-98B13B24E364}" type="pres">
      <dgm:prSet presAssocID="{E134E690-6203-4E3F-857B-0B39D7C4391A}" presName="cycle" presStyleCnt="0"/>
      <dgm:spPr/>
    </dgm:pt>
    <dgm:pt modelId="{45D24242-E739-4185-935C-50C433E43BFF}" type="pres">
      <dgm:prSet presAssocID="{E134E690-6203-4E3F-857B-0B39D7C4391A}" presName="srcNode" presStyleLbl="node1" presStyleIdx="0" presStyleCnt="3"/>
      <dgm:spPr/>
    </dgm:pt>
    <dgm:pt modelId="{1C1C9A40-B3D9-4806-ADD1-045B626B2D05}" type="pres">
      <dgm:prSet presAssocID="{E134E690-6203-4E3F-857B-0B39D7C4391A}" presName="conn" presStyleLbl="parChTrans1D2" presStyleIdx="0" presStyleCnt="1"/>
      <dgm:spPr/>
      <dgm:t>
        <a:bodyPr/>
        <a:lstStyle/>
        <a:p>
          <a:endParaRPr lang="ru-RU"/>
        </a:p>
      </dgm:t>
    </dgm:pt>
    <dgm:pt modelId="{5AB884CE-603E-44E3-A209-399522BBD0B9}" type="pres">
      <dgm:prSet presAssocID="{E134E690-6203-4E3F-857B-0B39D7C4391A}" presName="extraNode" presStyleLbl="node1" presStyleIdx="0" presStyleCnt="3"/>
      <dgm:spPr/>
    </dgm:pt>
    <dgm:pt modelId="{02E087ED-6D28-43B7-8016-2841363C1FA0}" type="pres">
      <dgm:prSet presAssocID="{E134E690-6203-4E3F-857B-0B39D7C4391A}" presName="dstNode" presStyleLbl="node1" presStyleIdx="0" presStyleCnt="3"/>
      <dgm:spPr/>
    </dgm:pt>
    <dgm:pt modelId="{A77B7249-2491-4338-BF19-80AD0873C484}" type="pres">
      <dgm:prSet presAssocID="{2E931DC7-EB0F-4422-9D94-B6D6588A266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E348-46F2-4CA4-8BE8-1063100226E7}" type="pres">
      <dgm:prSet presAssocID="{2E931DC7-EB0F-4422-9D94-B6D6588A2664}" presName="accent_1" presStyleCnt="0"/>
      <dgm:spPr/>
    </dgm:pt>
    <dgm:pt modelId="{C8752586-3AEE-443E-A71B-96A9F82F3E21}" type="pres">
      <dgm:prSet presAssocID="{2E931DC7-EB0F-4422-9D94-B6D6588A2664}" presName="accentRepeatNode" presStyleLbl="solidFgAcc1" presStyleIdx="0" presStyleCnt="3"/>
      <dgm:spPr/>
    </dgm:pt>
    <dgm:pt modelId="{30E39173-E44D-4B25-B5EF-E2658378699B}" type="pres">
      <dgm:prSet presAssocID="{8E51AC69-CC4A-49A6-85A2-D33430D5E2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43DB7-AAAF-4E9D-A6AB-DEFD1C8E9CAB}" type="pres">
      <dgm:prSet presAssocID="{8E51AC69-CC4A-49A6-85A2-D33430D5E2E8}" presName="accent_2" presStyleCnt="0"/>
      <dgm:spPr/>
    </dgm:pt>
    <dgm:pt modelId="{D496B4F3-E931-40AF-B988-D604BFAD6329}" type="pres">
      <dgm:prSet presAssocID="{8E51AC69-CC4A-49A6-85A2-D33430D5E2E8}" presName="accentRepeatNode" presStyleLbl="solidFgAcc1" presStyleIdx="1" presStyleCnt="3"/>
      <dgm:spPr/>
    </dgm:pt>
    <dgm:pt modelId="{9B139BB7-9EC0-477C-8E58-D00459333260}" type="pres">
      <dgm:prSet presAssocID="{9D0204E4-9280-4295-99B6-1311EEA43E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33061-498B-4C2D-B0B3-B27332ABACFD}" type="pres">
      <dgm:prSet presAssocID="{9D0204E4-9280-4295-99B6-1311EEA43ECE}" presName="accent_3" presStyleCnt="0"/>
      <dgm:spPr/>
    </dgm:pt>
    <dgm:pt modelId="{024EC977-B4EC-4176-8128-3BB69B1B9A9B}" type="pres">
      <dgm:prSet presAssocID="{9D0204E4-9280-4295-99B6-1311EEA43ECE}" presName="accentRepeatNode" presStyleLbl="solidFgAcc1" presStyleIdx="2" presStyleCnt="3"/>
      <dgm:spPr/>
    </dgm:pt>
  </dgm:ptLst>
  <dgm:cxnLst>
    <dgm:cxn modelId="{7EE034AE-82C5-4A52-A128-0155B3F80712}" type="presOf" srcId="{9D0204E4-9280-4295-99B6-1311EEA43ECE}" destId="{9B139BB7-9EC0-477C-8E58-D00459333260}" srcOrd="0" destOrd="0" presId="urn:microsoft.com/office/officeart/2008/layout/VerticalCurvedList"/>
    <dgm:cxn modelId="{A648168B-F988-4396-A194-1455BA7FAA91}" type="presOf" srcId="{2E931DC7-EB0F-4422-9D94-B6D6588A2664}" destId="{A77B7249-2491-4338-BF19-80AD0873C484}" srcOrd="0" destOrd="0" presId="urn:microsoft.com/office/officeart/2008/layout/VerticalCurvedList"/>
    <dgm:cxn modelId="{49B759FD-99FA-4DCB-9459-901F5A6E39F0}" type="presOf" srcId="{8E51AC69-CC4A-49A6-85A2-D33430D5E2E8}" destId="{30E39173-E44D-4B25-B5EF-E2658378699B}" srcOrd="0" destOrd="0" presId="urn:microsoft.com/office/officeart/2008/layout/VerticalCurvedList"/>
    <dgm:cxn modelId="{A71D3538-6359-43C4-8757-88CB57C7A6D7}" type="presOf" srcId="{4F2F298C-FC99-4DEE-A50F-A462EAA69D0F}" destId="{1C1C9A40-B3D9-4806-ADD1-045B626B2D05}" srcOrd="0" destOrd="0" presId="urn:microsoft.com/office/officeart/2008/layout/VerticalCurvedList"/>
    <dgm:cxn modelId="{492FCA3B-4717-4DB9-877B-AF45EF716FD6}" srcId="{E134E690-6203-4E3F-857B-0B39D7C4391A}" destId="{9D0204E4-9280-4295-99B6-1311EEA43ECE}" srcOrd="2" destOrd="0" parTransId="{5211E568-4C9E-44D6-BD8B-819F1AD20200}" sibTransId="{8D606F2A-6ABB-452E-9442-10711DAC5FD7}"/>
    <dgm:cxn modelId="{49D20456-E2AD-4DCA-8610-DB5FA0E8F438}" srcId="{E134E690-6203-4E3F-857B-0B39D7C4391A}" destId="{2E931DC7-EB0F-4422-9D94-B6D6588A2664}" srcOrd="0" destOrd="0" parTransId="{63CEA60B-75FD-4282-A87E-764924BDEF31}" sibTransId="{4F2F298C-FC99-4DEE-A50F-A462EAA69D0F}"/>
    <dgm:cxn modelId="{36361BDF-245E-49FA-B908-C3423FCB66A9}" type="presOf" srcId="{E134E690-6203-4E3F-857B-0B39D7C4391A}" destId="{6DB369C0-6769-4DA9-8D01-CC6D6FCEFE51}" srcOrd="0" destOrd="0" presId="urn:microsoft.com/office/officeart/2008/layout/VerticalCurvedList"/>
    <dgm:cxn modelId="{B1B1A9B9-82A0-4582-B55A-126825F37411}" srcId="{E134E690-6203-4E3F-857B-0B39D7C4391A}" destId="{8E51AC69-CC4A-49A6-85A2-D33430D5E2E8}" srcOrd="1" destOrd="0" parTransId="{D43FE4AD-AF5A-4906-8888-7521E7B7F4C5}" sibTransId="{BE96CF5B-B40D-4B37-B140-3B5D14711CBB}"/>
    <dgm:cxn modelId="{2D5E4C04-FDCE-4905-B0EF-2821ED0F6515}" type="presParOf" srcId="{6DB369C0-6769-4DA9-8D01-CC6D6FCEFE51}" destId="{47ECA92F-FB69-4383-8235-665601343CA4}" srcOrd="0" destOrd="0" presId="urn:microsoft.com/office/officeart/2008/layout/VerticalCurvedList"/>
    <dgm:cxn modelId="{C56EA813-2BD5-4213-B646-F10E3188A438}" type="presParOf" srcId="{47ECA92F-FB69-4383-8235-665601343CA4}" destId="{A7298257-D61A-4B03-AAD2-98B13B24E364}" srcOrd="0" destOrd="0" presId="urn:microsoft.com/office/officeart/2008/layout/VerticalCurvedList"/>
    <dgm:cxn modelId="{067BAD7F-D44D-4623-864E-9DC5B67DCE64}" type="presParOf" srcId="{A7298257-D61A-4B03-AAD2-98B13B24E364}" destId="{45D24242-E739-4185-935C-50C433E43BFF}" srcOrd="0" destOrd="0" presId="urn:microsoft.com/office/officeart/2008/layout/VerticalCurvedList"/>
    <dgm:cxn modelId="{1FDF4B14-9C77-4DA3-811B-6D2E3CA95986}" type="presParOf" srcId="{A7298257-D61A-4B03-AAD2-98B13B24E364}" destId="{1C1C9A40-B3D9-4806-ADD1-045B626B2D05}" srcOrd="1" destOrd="0" presId="urn:microsoft.com/office/officeart/2008/layout/VerticalCurvedList"/>
    <dgm:cxn modelId="{88055C29-0E92-4E4C-AD44-83D22E3B1A80}" type="presParOf" srcId="{A7298257-D61A-4B03-AAD2-98B13B24E364}" destId="{5AB884CE-603E-44E3-A209-399522BBD0B9}" srcOrd="2" destOrd="0" presId="urn:microsoft.com/office/officeart/2008/layout/VerticalCurvedList"/>
    <dgm:cxn modelId="{A64C5117-A8F6-495A-80AC-3F9419F68FC0}" type="presParOf" srcId="{A7298257-D61A-4B03-AAD2-98B13B24E364}" destId="{02E087ED-6D28-43B7-8016-2841363C1FA0}" srcOrd="3" destOrd="0" presId="urn:microsoft.com/office/officeart/2008/layout/VerticalCurvedList"/>
    <dgm:cxn modelId="{68BE8908-857E-4633-9D0C-E5B71CE2533E}" type="presParOf" srcId="{47ECA92F-FB69-4383-8235-665601343CA4}" destId="{A77B7249-2491-4338-BF19-80AD0873C484}" srcOrd="1" destOrd="0" presId="urn:microsoft.com/office/officeart/2008/layout/VerticalCurvedList"/>
    <dgm:cxn modelId="{8E1A0A63-675A-4F36-B9CA-94DD2020D152}" type="presParOf" srcId="{47ECA92F-FB69-4383-8235-665601343CA4}" destId="{7036E348-46F2-4CA4-8BE8-1063100226E7}" srcOrd="2" destOrd="0" presId="urn:microsoft.com/office/officeart/2008/layout/VerticalCurvedList"/>
    <dgm:cxn modelId="{C02EE4E7-EFA7-460C-AB73-602DAC67DB48}" type="presParOf" srcId="{7036E348-46F2-4CA4-8BE8-1063100226E7}" destId="{C8752586-3AEE-443E-A71B-96A9F82F3E21}" srcOrd="0" destOrd="0" presId="urn:microsoft.com/office/officeart/2008/layout/VerticalCurvedList"/>
    <dgm:cxn modelId="{A5CD6EA0-051F-4979-8B60-055E8D66D23C}" type="presParOf" srcId="{47ECA92F-FB69-4383-8235-665601343CA4}" destId="{30E39173-E44D-4B25-B5EF-E2658378699B}" srcOrd="3" destOrd="0" presId="urn:microsoft.com/office/officeart/2008/layout/VerticalCurvedList"/>
    <dgm:cxn modelId="{BAD52CEB-DCF1-4002-AE8A-2A78A68650B1}" type="presParOf" srcId="{47ECA92F-FB69-4383-8235-665601343CA4}" destId="{20243DB7-AAAF-4E9D-A6AB-DEFD1C8E9CAB}" srcOrd="4" destOrd="0" presId="urn:microsoft.com/office/officeart/2008/layout/VerticalCurvedList"/>
    <dgm:cxn modelId="{5F4D9D84-8132-4C8D-B058-D9B5C4F71CD9}" type="presParOf" srcId="{20243DB7-AAAF-4E9D-A6AB-DEFD1C8E9CAB}" destId="{D496B4F3-E931-40AF-B988-D604BFAD6329}" srcOrd="0" destOrd="0" presId="urn:microsoft.com/office/officeart/2008/layout/VerticalCurvedList"/>
    <dgm:cxn modelId="{BA3472E3-C4BC-4E51-9BCB-D43C3A98CE40}" type="presParOf" srcId="{47ECA92F-FB69-4383-8235-665601343CA4}" destId="{9B139BB7-9EC0-477C-8E58-D00459333260}" srcOrd="5" destOrd="0" presId="urn:microsoft.com/office/officeart/2008/layout/VerticalCurvedList"/>
    <dgm:cxn modelId="{E299FFE8-0978-4E38-87E4-FCB8E70F0837}" type="presParOf" srcId="{47ECA92F-FB69-4383-8235-665601343CA4}" destId="{E2033061-498B-4C2D-B0B3-B27332ABACFD}" srcOrd="6" destOrd="0" presId="urn:microsoft.com/office/officeart/2008/layout/VerticalCurvedList"/>
    <dgm:cxn modelId="{0D8636F6-1327-43DF-B5B0-E6DFB293E0A7}" type="presParOf" srcId="{E2033061-498B-4C2D-B0B3-B27332ABACFD}" destId="{024EC977-B4EC-4176-8128-3BB69B1B9A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DD204B-DE4F-4BE5-AD4A-972B3DD5CA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A3B72B5-C5AA-45BE-A179-B870A73F4F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Three principles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54E07D-93E9-4EB4-9130-6F63487A6699}" type="parTrans" cxnId="{CC601890-2097-47E5-B160-927B38B9D4F2}">
      <dgm:prSet/>
      <dgm:spPr/>
    </dgm:pt>
    <dgm:pt modelId="{263E481E-C4CD-46CB-880D-3B8BBD11CAF1}" type="sibTrans" cxnId="{CC601890-2097-47E5-B160-927B38B9D4F2}">
      <dgm:prSet/>
      <dgm:spPr/>
    </dgm:pt>
    <dgm:pt modelId="{19B87186-D2D4-451D-9F9B-98C5E6013E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Meaning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124CB-7F26-456D-A337-278A0CBE7F1B}" type="parTrans" cxnId="{D2C3C711-2BA3-4066-9284-E9B2D2BD9C24}">
      <dgm:prSet/>
      <dgm:spPr/>
    </dgm:pt>
    <dgm:pt modelId="{1C96477B-6192-48EE-84C3-75F37717B76C}" type="sibTrans" cxnId="{D2C3C711-2BA3-4066-9284-E9B2D2BD9C24}">
      <dgm:prSet/>
      <dgm:spPr/>
    </dgm:pt>
    <dgm:pt modelId="{A220F78D-4174-4A80-A678-D5E4606A9E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meaning common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 all the words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the given class.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35327-2FA7-43A9-ACCE-6E8608AF8F42}" type="parTrans" cxnId="{D25140CC-1EFB-4507-8145-B13506BBD525}">
      <dgm:prSet/>
      <dgm:spPr/>
    </dgm:pt>
    <dgm:pt modelId="{14D3ADAF-AA59-446A-A812-FE7EDAF094C1}" type="sibTrans" cxnId="{D25140CC-1EFB-4507-8145-B13506BBD525}">
      <dgm:prSet/>
      <dgm:spPr/>
    </dgm:pt>
    <dgm:pt modelId="{72F688CE-F49F-484F-9DAF-5ACCAE3EC0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Form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F21CB-7CBA-4774-9E45-6AF545F1BB5B}" type="parTrans" cxnId="{DF775B4F-EEA7-4B6D-A384-04A70840C927}">
      <dgm:prSet/>
      <dgm:spPr/>
    </dgm:pt>
    <dgm:pt modelId="{0BFB6E0A-A193-49C1-A2EC-74FED9FF462B}" type="sibTrans" cxnId="{DF775B4F-EEA7-4B6D-A384-04A70840C927}">
      <dgm:prSet/>
      <dgm:spPr/>
    </dgm:pt>
    <dgm:pt modelId="{0BEF87D0-DEE6-4AB6-8C50-726C33F646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morphological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characteristics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 type of word.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962EF-2828-44F7-9090-2A39807148B0}" type="parTrans" cxnId="{EC309730-D4F0-4EE8-A955-5C324DA8C454}">
      <dgm:prSet/>
      <dgm:spPr/>
    </dgm:pt>
    <dgm:pt modelId="{9C2CB782-1167-4C32-8809-B1719E3343EA}" type="sibTrans" cxnId="{EC309730-D4F0-4EE8-A955-5C324DA8C454}">
      <dgm:prSet/>
      <dgm:spPr/>
    </dgm:pt>
    <dgm:pt modelId="{12930E52-9111-4020-9A0C-DC3A335D04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Function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D677A-09F0-46EE-AF06-B9531DD5720B}" type="parTrans" cxnId="{360108F0-0F0B-4B4B-913C-206BE2507D06}">
      <dgm:prSet/>
      <dgm:spPr/>
    </dgm:pt>
    <dgm:pt modelId="{38F99179-820A-491F-A993-A63AC6495127}" type="sibTrans" cxnId="{360108F0-0F0B-4B4B-913C-206BE2507D06}">
      <dgm:prSet/>
      <dgm:spPr/>
    </dgm:pt>
    <dgm:pt modelId="{F0B41562-194B-40C9-A752-576FE205CF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 syntactical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properties 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typo of word. </a:t>
          </a:r>
        </a:p>
      </dgm:t>
    </dgm:pt>
    <dgm:pt modelId="{BFAD4847-F4C1-4233-9A46-DF8A6707F55F}" type="parTrans" cxnId="{81A28FEC-665A-481C-A5CC-F4D06B5C0EAE}">
      <dgm:prSet/>
      <dgm:spPr/>
    </dgm:pt>
    <dgm:pt modelId="{9C4E38A9-FCF6-4C5E-B124-E001452FE676}" type="sibTrans" cxnId="{81A28FEC-665A-481C-A5CC-F4D06B5C0EAE}">
      <dgm:prSet/>
      <dgm:spPr/>
    </dgm:pt>
    <dgm:pt modelId="{4A97EB2E-1BCF-429D-94B6-193B9239B92A}" type="pres">
      <dgm:prSet presAssocID="{34DD204B-DE4F-4BE5-AD4A-972B3DD5CA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D2D594-7237-48D8-AEF1-E9CED5EB4FB7}" type="pres">
      <dgm:prSet presAssocID="{9A3B72B5-C5AA-45BE-A179-B870A73F4FE8}" presName="hierRoot1" presStyleCnt="0">
        <dgm:presLayoutVars>
          <dgm:hierBranch/>
        </dgm:presLayoutVars>
      </dgm:prSet>
      <dgm:spPr/>
    </dgm:pt>
    <dgm:pt modelId="{446EF72C-4EDE-4BF6-A941-D9902D71D8FD}" type="pres">
      <dgm:prSet presAssocID="{9A3B72B5-C5AA-45BE-A179-B870A73F4FE8}" presName="rootComposite1" presStyleCnt="0"/>
      <dgm:spPr/>
    </dgm:pt>
    <dgm:pt modelId="{D996C49F-608F-4C0C-877C-074370F16A48}" type="pres">
      <dgm:prSet presAssocID="{9A3B72B5-C5AA-45BE-A179-B870A73F4F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9614C-273F-4D11-B3C4-FA72BD75FBD8}" type="pres">
      <dgm:prSet presAssocID="{9A3B72B5-C5AA-45BE-A179-B870A73F4F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8632FA-9591-411C-B98D-579EB4302150}" type="pres">
      <dgm:prSet presAssocID="{9A3B72B5-C5AA-45BE-A179-B870A73F4FE8}" presName="hierChild2" presStyleCnt="0"/>
      <dgm:spPr/>
    </dgm:pt>
    <dgm:pt modelId="{0C843158-B444-45A3-B6A7-B7918D93B370}" type="pres">
      <dgm:prSet presAssocID="{EEA124CB-7F26-456D-A337-278A0CBE7F1B}" presName="Name35" presStyleLbl="parChTrans1D2" presStyleIdx="0" presStyleCnt="3"/>
      <dgm:spPr/>
    </dgm:pt>
    <dgm:pt modelId="{586B60B4-89D8-4831-875E-DD019C826C72}" type="pres">
      <dgm:prSet presAssocID="{19B87186-D2D4-451D-9F9B-98C5E6013ECD}" presName="hierRoot2" presStyleCnt="0">
        <dgm:presLayoutVars>
          <dgm:hierBranch/>
        </dgm:presLayoutVars>
      </dgm:prSet>
      <dgm:spPr/>
    </dgm:pt>
    <dgm:pt modelId="{1007C695-9DDE-486F-83EB-2C0B1B0AB70C}" type="pres">
      <dgm:prSet presAssocID="{19B87186-D2D4-451D-9F9B-98C5E6013ECD}" presName="rootComposite" presStyleCnt="0"/>
      <dgm:spPr/>
    </dgm:pt>
    <dgm:pt modelId="{C77BBD61-2445-4B2F-8560-BFEB51F7D2B3}" type="pres">
      <dgm:prSet presAssocID="{19B87186-D2D4-451D-9F9B-98C5E6013E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4CBBE-D6CF-4503-A4CA-87CDB6D39E13}" type="pres">
      <dgm:prSet presAssocID="{19B87186-D2D4-451D-9F9B-98C5E6013ECD}" presName="rootConnector" presStyleLbl="node2" presStyleIdx="0" presStyleCnt="3"/>
      <dgm:spPr/>
      <dgm:t>
        <a:bodyPr/>
        <a:lstStyle/>
        <a:p>
          <a:endParaRPr lang="ru-RU"/>
        </a:p>
      </dgm:t>
    </dgm:pt>
    <dgm:pt modelId="{E9D450B7-CC41-4CD5-8956-9A2E2CDAD359}" type="pres">
      <dgm:prSet presAssocID="{19B87186-D2D4-451D-9F9B-98C5E6013ECD}" presName="hierChild4" presStyleCnt="0"/>
      <dgm:spPr/>
    </dgm:pt>
    <dgm:pt modelId="{4BE0C519-673D-47AB-A665-528331BC26BA}" type="pres">
      <dgm:prSet presAssocID="{C6235327-2FA7-43A9-ACCE-6E8608AF8F42}" presName="Name35" presStyleLbl="parChTrans1D3" presStyleIdx="0" presStyleCnt="3"/>
      <dgm:spPr/>
    </dgm:pt>
    <dgm:pt modelId="{819BB125-D781-441F-907D-3F848CEAB8AF}" type="pres">
      <dgm:prSet presAssocID="{A220F78D-4174-4A80-A678-D5E4606A9ECD}" presName="hierRoot2" presStyleCnt="0">
        <dgm:presLayoutVars>
          <dgm:hierBranch val="r"/>
        </dgm:presLayoutVars>
      </dgm:prSet>
      <dgm:spPr/>
    </dgm:pt>
    <dgm:pt modelId="{32187536-4A1B-4150-9E7A-05D55CCAA6E2}" type="pres">
      <dgm:prSet presAssocID="{A220F78D-4174-4A80-A678-D5E4606A9ECD}" presName="rootComposite" presStyleCnt="0"/>
      <dgm:spPr/>
    </dgm:pt>
    <dgm:pt modelId="{35F6F194-44B5-412B-A7D2-9E8CFC2D6C30}" type="pres">
      <dgm:prSet presAssocID="{A220F78D-4174-4A80-A678-D5E4606A9EC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99048-9A51-446E-9B9A-E9B4883F64BC}" type="pres">
      <dgm:prSet presAssocID="{A220F78D-4174-4A80-A678-D5E4606A9ECD}" presName="rootConnector" presStyleLbl="node3" presStyleIdx="0" presStyleCnt="3"/>
      <dgm:spPr/>
      <dgm:t>
        <a:bodyPr/>
        <a:lstStyle/>
        <a:p>
          <a:endParaRPr lang="ru-RU"/>
        </a:p>
      </dgm:t>
    </dgm:pt>
    <dgm:pt modelId="{B0ECE1A1-2CAA-4983-BDAC-2BC91D9CDB40}" type="pres">
      <dgm:prSet presAssocID="{A220F78D-4174-4A80-A678-D5E4606A9ECD}" presName="hierChild4" presStyleCnt="0"/>
      <dgm:spPr/>
    </dgm:pt>
    <dgm:pt modelId="{822E6D45-3042-446D-8265-EC63152EA0F8}" type="pres">
      <dgm:prSet presAssocID="{A220F78D-4174-4A80-A678-D5E4606A9ECD}" presName="hierChild5" presStyleCnt="0"/>
      <dgm:spPr/>
    </dgm:pt>
    <dgm:pt modelId="{0D270394-1CDD-4587-A3C6-2E115B671A8C}" type="pres">
      <dgm:prSet presAssocID="{19B87186-D2D4-451D-9F9B-98C5E6013ECD}" presName="hierChild5" presStyleCnt="0"/>
      <dgm:spPr/>
    </dgm:pt>
    <dgm:pt modelId="{0C5F1A43-6D6F-4992-B52F-5EC62FA03881}" type="pres">
      <dgm:prSet presAssocID="{539F21CB-7CBA-4774-9E45-6AF545F1BB5B}" presName="Name35" presStyleLbl="parChTrans1D2" presStyleIdx="1" presStyleCnt="3"/>
      <dgm:spPr/>
    </dgm:pt>
    <dgm:pt modelId="{DCC84D73-1261-4466-9E31-DA68B6D69C39}" type="pres">
      <dgm:prSet presAssocID="{72F688CE-F49F-484F-9DAF-5ACCAE3EC078}" presName="hierRoot2" presStyleCnt="0">
        <dgm:presLayoutVars>
          <dgm:hierBranch/>
        </dgm:presLayoutVars>
      </dgm:prSet>
      <dgm:spPr/>
    </dgm:pt>
    <dgm:pt modelId="{10A80155-B5C0-474B-A56C-08181A262D6D}" type="pres">
      <dgm:prSet presAssocID="{72F688CE-F49F-484F-9DAF-5ACCAE3EC078}" presName="rootComposite" presStyleCnt="0"/>
      <dgm:spPr/>
    </dgm:pt>
    <dgm:pt modelId="{6B741FB9-0930-40FD-BF88-14E152715917}" type="pres">
      <dgm:prSet presAssocID="{72F688CE-F49F-484F-9DAF-5ACCAE3EC0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244B8-DFEB-4530-9382-E0B6484A7A13}" type="pres">
      <dgm:prSet presAssocID="{72F688CE-F49F-484F-9DAF-5ACCAE3EC078}" presName="rootConnector" presStyleLbl="node2" presStyleIdx="1" presStyleCnt="3"/>
      <dgm:spPr/>
      <dgm:t>
        <a:bodyPr/>
        <a:lstStyle/>
        <a:p>
          <a:endParaRPr lang="ru-RU"/>
        </a:p>
      </dgm:t>
    </dgm:pt>
    <dgm:pt modelId="{5FBD379F-186B-4784-9EA5-CC58138B15BC}" type="pres">
      <dgm:prSet presAssocID="{72F688CE-F49F-484F-9DAF-5ACCAE3EC078}" presName="hierChild4" presStyleCnt="0"/>
      <dgm:spPr/>
    </dgm:pt>
    <dgm:pt modelId="{2D88817C-2D46-475D-AF05-8F9C90EB1AAA}" type="pres">
      <dgm:prSet presAssocID="{53D962EF-2828-44F7-9090-2A39807148B0}" presName="Name35" presStyleLbl="parChTrans1D3" presStyleIdx="1" presStyleCnt="3"/>
      <dgm:spPr/>
    </dgm:pt>
    <dgm:pt modelId="{84ACB41C-D108-4C8B-A42D-6C26232B897F}" type="pres">
      <dgm:prSet presAssocID="{0BEF87D0-DEE6-4AB6-8C50-726C33F64674}" presName="hierRoot2" presStyleCnt="0">
        <dgm:presLayoutVars>
          <dgm:hierBranch val="r"/>
        </dgm:presLayoutVars>
      </dgm:prSet>
      <dgm:spPr/>
    </dgm:pt>
    <dgm:pt modelId="{C4F44F36-ACA1-4F3F-9B60-F8A1DB903DB5}" type="pres">
      <dgm:prSet presAssocID="{0BEF87D0-DEE6-4AB6-8C50-726C33F64674}" presName="rootComposite" presStyleCnt="0"/>
      <dgm:spPr/>
    </dgm:pt>
    <dgm:pt modelId="{BF68E4B3-D026-4E8B-A869-294B8A7FEA72}" type="pres">
      <dgm:prSet presAssocID="{0BEF87D0-DEE6-4AB6-8C50-726C33F6467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29820F-86D4-45AF-82EF-7B347A14DAF0}" type="pres">
      <dgm:prSet presAssocID="{0BEF87D0-DEE6-4AB6-8C50-726C33F64674}" presName="rootConnector" presStyleLbl="node3" presStyleIdx="1" presStyleCnt="3"/>
      <dgm:spPr/>
      <dgm:t>
        <a:bodyPr/>
        <a:lstStyle/>
        <a:p>
          <a:endParaRPr lang="ru-RU"/>
        </a:p>
      </dgm:t>
    </dgm:pt>
    <dgm:pt modelId="{4334AD0F-56B3-40C2-BF6F-276884CD97E1}" type="pres">
      <dgm:prSet presAssocID="{0BEF87D0-DEE6-4AB6-8C50-726C33F64674}" presName="hierChild4" presStyleCnt="0"/>
      <dgm:spPr/>
    </dgm:pt>
    <dgm:pt modelId="{0EF7B390-2059-4422-B82B-C397A85680D0}" type="pres">
      <dgm:prSet presAssocID="{0BEF87D0-DEE6-4AB6-8C50-726C33F64674}" presName="hierChild5" presStyleCnt="0"/>
      <dgm:spPr/>
    </dgm:pt>
    <dgm:pt modelId="{551CFEA2-CDAA-4C59-BF31-0CCE640BEFFC}" type="pres">
      <dgm:prSet presAssocID="{72F688CE-F49F-484F-9DAF-5ACCAE3EC078}" presName="hierChild5" presStyleCnt="0"/>
      <dgm:spPr/>
    </dgm:pt>
    <dgm:pt modelId="{9BC886FD-5893-4667-8F8D-171EA5CE497A}" type="pres">
      <dgm:prSet presAssocID="{3A8D677A-09F0-46EE-AF06-B9531DD5720B}" presName="Name35" presStyleLbl="parChTrans1D2" presStyleIdx="2" presStyleCnt="3"/>
      <dgm:spPr/>
    </dgm:pt>
    <dgm:pt modelId="{650D72FE-A9E0-43CD-A528-8BCC7F0B5BA0}" type="pres">
      <dgm:prSet presAssocID="{12930E52-9111-4020-9A0C-DC3A335D0452}" presName="hierRoot2" presStyleCnt="0">
        <dgm:presLayoutVars>
          <dgm:hierBranch/>
        </dgm:presLayoutVars>
      </dgm:prSet>
      <dgm:spPr/>
    </dgm:pt>
    <dgm:pt modelId="{3CE6BE8E-FCAC-4358-9072-DD2E7D7C78A1}" type="pres">
      <dgm:prSet presAssocID="{12930E52-9111-4020-9A0C-DC3A335D0452}" presName="rootComposite" presStyleCnt="0"/>
      <dgm:spPr/>
    </dgm:pt>
    <dgm:pt modelId="{CA06DA23-6A79-4A79-BF67-B72155D26046}" type="pres">
      <dgm:prSet presAssocID="{12930E52-9111-4020-9A0C-DC3A335D04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B04B4F-41DF-420B-8BC8-1946BFCCCAC2}" type="pres">
      <dgm:prSet presAssocID="{12930E52-9111-4020-9A0C-DC3A335D04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A638CD17-4E39-4AEE-A14C-9CBDC3D5F665}" type="pres">
      <dgm:prSet presAssocID="{12930E52-9111-4020-9A0C-DC3A335D0452}" presName="hierChild4" presStyleCnt="0"/>
      <dgm:spPr/>
    </dgm:pt>
    <dgm:pt modelId="{6FF17389-0CBC-479E-BEFB-7F9383BD85FB}" type="pres">
      <dgm:prSet presAssocID="{BFAD4847-F4C1-4233-9A46-DF8A6707F55F}" presName="Name35" presStyleLbl="parChTrans1D3" presStyleIdx="2" presStyleCnt="3"/>
      <dgm:spPr/>
    </dgm:pt>
    <dgm:pt modelId="{EFFB31B0-03C9-4187-BD4D-67E41C1A6D45}" type="pres">
      <dgm:prSet presAssocID="{F0B41562-194B-40C9-A752-576FE205CF18}" presName="hierRoot2" presStyleCnt="0">
        <dgm:presLayoutVars>
          <dgm:hierBranch val="r"/>
        </dgm:presLayoutVars>
      </dgm:prSet>
      <dgm:spPr/>
    </dgm:pt>
    <dgm:pt modelId="{BBF5270C-8EDA-4F8F-8FF7-B595DE3CD8C3}" type="pres">
      <dgm:prSet presAssocID="{F0B41562-194B-40C9-A752-576FE205CF18}" presName="rootComposite" presStyleCnt="0"/>
      <dgm:spPr/>
    </dgm:pt>
    <dgm:pt modelId="{B910EB0F-7477-4B6A-B8AF-D4735817073C}" type="pres">
      <dgm:prSet presAssocID="{F0B41562-194B-40C9-A752-576FE205CF1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05E80-781A-4AA5-840A-275ED5786C9E}" type="pres">
      <dgm:prSet presAssocID="{F0B41562-194B-40C9-A752-576FE205CF18}" presName="rootConnector" presStyleLbl="node3" presStyleIdx="2" presStyleCnt="3"/>
      <dgm:spPr/>
      <dgm:t>
        <a:bodyPr/>
        <a:lstStyle/>
        <a:p>
          <a:endParaRPr lang="ru-RU"/>
        </a:p>
      </dgm:t>
    </dgm:pt>
    <dgm:pt modelId="{E54DF250-D98A-4EB8-A1B4-092FB5BDF42E}" type="pres">
      <dgm:prSet presAssocID="{F0B41562-194B-40C9-A752-576FE205CF18}" presName="hierChild4" presStyleCnt="0"/>
      <dgm:spPr/>
    </dgm:pt>
    <dgm:pt modelId="{77A4F111-1DC2-416A-9639-DD4EA5FD148F}" type="pres">
      <dgm:prSet presAssocID="{F0B41562-194B-40C9-A752-576FE205CF18}" presName="hierChild5" presStyleCnt="0"/>
      <dgm:spPr/>
    </dgm:pt>
    <dgm:pt modelId="{5DB10907-B196-4B29-891F-07032AAEA4BC}" type="pres">
      <dgm:prSet presAssocID="{12930E52-9111-4020-9A0C-DC3A335D0452}" presName="hierChild5" presStyleCnt="0"/>
      <dgm:spPr/>
    </dgm:pt>
    <dgm:pt modelId="{8AE92896-6DD3-4DF0-8551-5D212C6BE270}" type="pres">
      <dgm:prSet presAssocID="{9A3B72B5-C5AA-45BE-A179-B870A73F4FE8}" presName="hierChild3" presStyleCnt="0"/>
      <dgm:spPr/>
    </dgm:pt>
  </dgm:ptLst>
  <dgm:cxnLst>
    <dgm:cxn modelId="{360108F0-0F0B-4B4B-913C-206BE2507D06}" srcId="{9A3B72B5-C5AA-45BE-A179-B870A73F4FE8}" destId="{12930E52-9111-4020-9A0C-DC3A335D0452}" srcOrd="2" destOrd="0" parTransId="{3A8D677A-09F0-46EE-AF06-B9531DD5720B}" sibTransId="{38F99179-820A-491F-A993-A63AC6495127}"/>
    <dgm:cxn modelId="{E7494C53-3DA8-49FE-A872-8B4CEEFF3626}" type="presOf" srcId="{0BEF87D0-DEE6-4AB6-8C50-726C33F64674}" destId="{BF68E4B3-D026-4E8B-A869-294B8A7FEA72}" srcOrd="0" destOrd="0" presId="urn:microsoft.com/office/officeart/2005/8/layout/orgChart1"/>
    <dgm:cxn modelId="{6643808E-A32B-4575-B5A9-742AF8A90FB2}" type="presOf" srcId="{F0B41562-194B-40C9-A752-576FE205CF18}" destId="{B910EB0F-7477-4B6A-B8AF-D4735817073C}" srcOrd="0" destOrd="0" presId="urn:microsoft.com/office/officeart/2005/8/layout/orgChart1"/>
    <dgm:cxn modelId="{354A338D-522E-406A-86BA-5D09E8754AA7}" type="presOf" srcId="{0BEF87D0-DEE6-4AB6-8C50-726C33F64674}" destId="{A729820F-86D4-45AF-82EF-7B347A14DAF0}" srcOrd="1" destOrd="0" presId="urn:microsoft.com/office/officeart/2005/8/layout/orgChart1"/>
    <dgm:cxn modelId="{EC309730-D4F0-4EE8-A955-5C324DA8C454}" srcId="{72F688CE-F49F-484F-9DAF-5ACCAE3EC078}" destId="{0BEF87D0-DEE6-4AB6-8C50-726C33F64674}" srcOrd="0" destOrd="0" parTransId="{53D962EF-2828-44F7-9090-2A39807148B0}" sibTransId="{9C2CB782-1167-4C32-8809-B1719E3343EA}"/>
    <dgm:cxn modelId="{81A28FEC-665A-481C-A5CC-F4D06B5C0EAE}" srcId="{12930E52-9111-4020-9A0C-DC3A335D0452}" destId="{F0B41562-194B-40C9-A752-576FE205CF18}" srcOrd="0" destOrd="0" parTransId="{BFAD4847-F4C1-4233-9A46-DF8A6707F55F}" sibTransId="{9C4E38A9-FCF6-4C5E-B124-E001452FE676}"/>
    <dgm:cxn modelId="{F14C16AB-262C-42CB-9D88-EA21004AE2E7}" type="presOf" srcId="{19B87186-D2D4-451D-9F9B-98C5E6013ECD}" destId="{C77BBD61-2445-4B2F-8560-BFEB51F7D2B3}" srcOrd="0" destOrd="0" presId="urn:microsoft.com/office/officeart/2005/8/layout/orgChart1"/>
    <dgm:cxn modelId="{40F08B53-A93A-4CD2-8AFF-4AB642065F2D}" type="presOf" srcId="{BFAD4847-F4C1-4233-9A46-DF8A6707F55F}" destId="{6FF17389-0CBC-479E-BEFB-7F9383BD85FB}" srcOrd="0" destOrd="0" presId="urn:microsoft.com/office/officeart/2005/8/layout/orgChart1"/>
    <dgm:cxn modelId="{CC601890-2097-47E5-B160-927B38B9D4F2}" srcId="{34DD204B-DE4F-4BE5-AD4A-972B3DD5CA03}" destId="{9A3B72B5-C5AA-45BE-A179-B870A73F4FE8}" srcOrd="0" destOrd="0" parTransId="{B754E07D-93E9-4EB4-9130-6F63487A6699}" sibTransId="{263E481E-C4CD-46CB-880D-3B8BBD11CAF1}"/>
    <dgm:cxn modelId="{1EF905D8-2B99-4E00-92AB-0C5ECF1BFA25}" type="presOf" srcId="{539F21CB-7CBA-4774-9E45-6AF545F1BB5B}" destId="{0C5F1A43-6D6F-4992-B52F-5EC62FA03881}" srcOrd="0" destOrd="0" presId="urn:microsoft.com/office/officeart/2005/8/layout/orgChart1"/>
    <dgm:cxn modelId="{EA7466B7-245F-4013-BB4D-73AEA304B8A4}" type="presOf" srcId="{A220F78D-4174-4A80-A678-D5E4606A9ECD}" destId="{2D999048-9A51-446E-9B9A-E9B4883F64BC}" srcOrd="1" destOrd="0" presId="urn:microsoft.com/office/officeart/2005/8/layout/orgChart1"/>
    <dgm:cxn modelId="{D2C3C711-2BA3-4066-9284-E9B2D2BD9C24}" srcId="{9A3B72B5-C5AA-45BE-A179-B870A73F4FE8}" destId="{19B87186-D2D4-451D-9F9B-98C5E6013ECD}" srcOrd="0" destOrd="0" parTransId="{EEA124CB-7F26-456D-A337-278A0CBE7F1B}" sibTransId="{1C96477B-6192-48EE-84C3-75F37717B76C}"/>
    <dgm:cxn modelId="{80DC55A2-8C83-4E1C-885A-ACEBADD0CC8C}" type="presOf" srcId="{12930E52-9111-4020-9A0C-DC3A335D0452}" destId="{8EB04B4F-41DF-420B-8BC8-1946BFCCCAC2}" srcOrd="1" destOrd="0" presId="urn:microsoft.com/office/officeart/2005/8/layout/orgChart1"/>
    <dgm:cxn modelId="{EDFB133B-6AB9-427A-84BD-D2969E13D94E}" type="presOf" srcId="{F0B41562-194B-40C9-A752-576FE205CF18}" destId="{1DC05E80-781A-4AA5-840A-275ED5786C9E}" srcOrd="1" destOrd="0" presId="urn:microsoft.com/office/officeart/2005/8/layout/orgChart1"/>
    <dgm:cxn modelId="{57257CD9-E045-4DE4-94F5-2581AFBF0654}" type="presOf" srcId="{C6235327-2FA7-43A9-ACCE-6E8608AF8F42}" destId="{4BE0C519-673D-47AB-A665-528331BC26BA}" srcOrd="0" destOrd="0" presId="urn:microsoft.com/office/officeart/2005/8/layout/orgChart1"/>
    <dgm:cxn modelId="{949EDE49-54B5-4AA6-9FEE-5F2F3DF1DDF1}" type="presOf" srcId="{9A3B72B5-C5AA-45BE-A179-B870A73F4FE8}" destId="{6549614C-273F-4D11-B3C4-FA72BD75FBD8}" srcOrd="1" destOrd="0" presId="urn:microsoft.com/office/officeart/2005/8/layout/orgChart1"/>
    <dgm:cxn modelId="{8CD2A07C-BAD5-4601-876C-D7E72CF910D9}" type="presOf" srcId="{EEA124CB-7F26-456D-A337-278A0CBE7F1B}" destId="{0C843158-B444-45A3-B6A7-B7918D93B370}" srcOrd="0" destOrd="0" presId="urn:microsoft.com/office/officeart/2005/8/layout/orgChart1"/>
    <dgm:cxn modelId="{247B00DA-B2CB-44AC-B629-688C6F9E04C2}" type="presOf" srcId="{19B87186-D2D4-451D-9F9B-98C5E6013ECD}" destId="{E364CBBE-D6CF-4503-A4CA-87CDB6D39E13}" srcOrd="1" destOrd="0" presId="urn:microsoft.com/office/officeart/2005/8/layout/orgChart1"/>
    <dgm:cxn modelId="{057094DA-88CD-4B57-B138-6DBFFF919F06}" type="presOf" srcId="{12930E52-9111-4020-9A0C-DC3A335D0452}" destId="{CA06DA23-6A79-4A79-BF67-B72155D26046}" srcOrd="0" destOrd="0" presId="urn:microsoft.com/office/officeart/2005/8/layout/orgChart1"/>
    <dgm:cxn modelId="{030A5E44-4F69-46A2-82D2-4060510B341F}" type="presOf" srcId="{9A3B72B5-C5AA-45BE-A179-B870A73F4FE8}" destId="{D996C49F-608F-4C0C-877C-074370F16A48}" srcOrd="0" destOrd="0" presId="urn:microsoft.com/office/officeart/2005/8/layout/orgChart1"/>
    <dgm:cxn modelId="{06F0A987-9E03-43C7-B574-C7B889C9B959}" type="presOf" srcId="{3A8D677A-09F0-46EE-AF06-B9531DD5720B}" destId="{9BC886FD-5893-4667-8F8D-171EA5CE497A}" srcOrd="0" destOrd="0" presId="urn:microsoft.com/office/officeart/2005/8/layout/orgChart1"/>
    <dgm:cxn modelId="{FBF9FFFF-9DC3-47C2-A1DB-BE574DF14B3F}" type="presOf" srcId="{53D962EF-2828-44F7-9090-2A39807148B0}" destId="{2D88817C-2D46-475D-AF05-8F9C90EB1AAA}" srcOrd="0" destOrd="0" presId="urn:microsoft.com/office/officeart/2005/8/layout/orgChart1"/>
    <dgm:cxn modelId="{170FA43F-4068-49F9-81C6-CD15FE0849F7}" type="presOf" srcId="{A220F78D-4174-4A80-A678-D5E4606A9ECD}" destId="{35F6F194-44B5-412B-A7D2-9E8CFC2D6C30}" srcOrd="0" destOrd="0" presId="urn:microsoft.com/office/officeart/2005/8/layout/orgChart1"/>
    <dgm:cxn modelId="{D25140CC-1EFB-4507-8145-B13506BBD525}" srcId="{19B87186-D2D4-451D-9F9B-98C5E6013ECD}" destId="{A220F78D-4174-4A80-A678-D5E4606A9ECD}" srcOrd="0" destOrd="0" parTransId="{C6235327-2FA7-43A9-ACCE-6E8608AF8F42}" sibTransId="{14D3ADAF-AA59-446A-A812-FE7EDAF094C1}"/>
    <dgm:cxn modelId="{AA306634-E4A3-4326-8D26-E14130628DEE}" type="presOf" srcId="{72F688CE-F49F-484F-9DAF-5ACCAE3EC078}" destId="{6B741FB9-0930-40FD-BF88-14E152715917}" srcOrd="0" destOrd="0" presId="urn:microsoft.com/office/officeart/2005/8/layout/orgChart1"/>
    <dgm:cxn modelId="{3BE06F72-71F7-4AB6-8DAF-CAEFCA8C2256}" type="presOf" srcId="{34DD204B-DE4F-4BE5-AD4A-972B3DD5CA03}" destId="{4A97EB2E-1BCF-429D-94B6-193B9239B92A}" srcOrd="0" destOrd="0" presId="urn:microsoft.com/office/officeart/2005/8/layout/orgChart1"/>
    <dgm:cxn modelId="{3B413805-B4D9-40AB-90A3-811712B41952}" type="presOf" srcId="{72F688CE-F49F-484F-9DAF-5ACCAE3EC078}" destId="{0A4244B8-DFEB-4530-9382-E0B6484A7A13}" srcOrd="1" destOrd="0" presId="urn:microsoft.com/office/officeart/2005/8/layout/orgChart1"/>
    <dgm:cxn modelId="{DF775B4F-EEA7-4B6D-A384-04A70840C927}" srcId="{9A3B72B5-C5AA-45BE-A179-B870A73F4FE8}" destId="{72F688CE-F49F-484F-9DAF-5ACCAE3EC078}" srcOrd="1" destOrd="0" parTransId="{539F21CB-7CBA-4774-9E45-6AF545F1BB5B}" sibTransId="{0BFB6E0A-A193-49C1-A2EC-74FED9FF462B}"/>
    <dgm:cxn modelId="{055A209C-C062-426C-88DF-D6CEF8CED66B}" type="presParOf" srcId="{4A97EB2E-1BCF-429D-94B6-193B9239B92A}" destId="{F3D2D594-7237-48D8-AEF1-E9CED5EB4FB7}" srcOrd="0" destOrd="0" presId="urn:microsoft.com/office/officeart/2005/8/layout/orgChart1"/>
    <dgm:cxn modelId="{4C77BCCF-0C56-413F-834F-2D39CF2CA639}" type="presParOf" srcId="{F3D2D594-7237-48D8-AEF1-E9CED5EB4FB7}" destId="{446EF72C-4EDE-4BF6-A941-D9902D71D8FD}" srcOrd="0" destOrd="0" presId="urn:microsoft.com/office/officeart/2005/8/layout/orgChart1"/>
    <dgm:cxn modelId="{3DCA63AD-8813-4AF7-A07C-C58EED7716A9}" type="presParOf" srcId="{446EF72C-4EDE-4BF6-A941-D9902D71D8FD}" destId="{D996C49F-608F-4C0C-877C-074370F16A48}" srcOrd="0" destOrd="0" presId="urn:microsoft.com/office/officeart/2005/8/layout/orgChart1"/>
    <dgm:cxn modelId="{009983F5-0E1A-43CD-B1B4-84C0A1223ECF}" type="presParOf" srcId="{446EF72C-4EDE-4BF6-A941-D9902D71D8FD}" destId="{6549614C-273F-4D11-B3C4-FA72BD75FBD8}" srcOrd="1" destOrd="0" presId="urn:microsoft.com/office/officeart/2005/8/layout/orgChart1"/>
    <dgm:cxn modelId="{4A904860-D5EB-4123-A3A8-7AD9DCE26878}" type="presParOf" srcId="{F3D2D594-7237-48D8-AEF1-E9CED5EB4FB7}" destId="{938632FA-9591-411C-B98D-579EB4302150}" srcOrd="1" destOrd="0" presId="urn:microsoft.com/office/officeart/2005/8/layout/orgChart1"/>
    <dgm:cxn modelId="{3BEE4B21-EB21-4D6C-9567-0562D62EBCBD}" type="presParOf" srcId="{938632FA-9591-411C-B98D-579EB4302150}" destId="{0C843158-B444-45A3-B6A7-B7918D93B370}" srcOrd="0" destOrd="0" presId="urn:microsoft.com/office/officeart/2005/8/layout/orgChart1"/>
    <dgm:cxn modelId="{733C454B-8C24-474E-B656-1729E53B3C0A}" type="presParOf" srcId="{938632FA-9591-411C-B98D-579EB4302150}" destId="{586B60B4-89D8-4831-875E-DD019C826C72}" srcOrd="1" destOrd="0" presId="urn:microsoft.com/office/officeart/2005/8/layout/orgChart1"/>
    <dgm:cxn modelId="{6D236087-7F45-4574-A63A-0AA18674D7DF}" type="presParOf" srcId="{586B60B4-89D8-4831-875E-DD019C826C72}" destId="{1007C695-9DDE-486F-83EB-2C0B1B0AB70C}" srcOrd="0" destOrd="0" presId="urn:microsoft.com/office/officeart/2005/8/layout/orgChart1"/>
    <dgm:cxn modelId="{33C4A7C5-C621-4600-A791-E166E588552A}" type="presParOf" srcId="{1007C695-9DDE-486F-83EB-2C0B1B0AB70C}" destId="{C77BBD61-2445-4B2F-8560-BFEB51F7D2B3}" srcOrd="0" destOrd="0" presId="urn:microsoft.com/office/officeart/2005/8/layout/orgChart1"/>
    <dgm:cxn modelId="{DD0C0C3A-D9A3-4F5F-9807-2E29C8E9844D}" type="presParOf" srcId="{1007C695-9DDE-486F-83EB-2C0B1B0AB70C}" destId="{E364CBBE-D6CF-4503-A4CA-87CDB6D39E13}" srcOrd="1" destOrd="0" presId="urn:microsoft.com/office/officeart/2005/8/layout/orgChart1"/>
    <dgm:cxn modelId="{E1AD69E9-08DB-44F2-B1C5-A3694F840B76}" type="presParOf" srcId="{586B60B4-89D8-4831-875E-DD019C826C72}" destId="{E9D450B7-CC41-4CD5-8956-9A2E2CDAD359}" srcOrd="1" destOrd="0" presId="urn:microsoft.com/office/officeart/2005/8/layout/orgChart1"/>
    <dgm:cxn modelId="{EBB8EAF8-6680-4C4C-BF24-B222DD32E54B}" type="presParOf" srcId="{E9D450B7-CC41-4CD5-8956-9A2E2CDAD359}" destId="{4BE0C519-673D-47AB-A665-528331BC26BA}" srcOrd="0" destOrd="0" presId="urn:microsoft.com/office/officeart/2005/8/layout/orgChart1"/>
    <dgm:cxn modelId="{BC4820B8-3364-46C4-8381-6086A781F8F7}" type="presParOf" srcId="{E9D450B7-CC41-4CD5-8956-9A2E2CDAD359}" destId="{819BB125-D781-441F-907D-3F848CEAB8AF}" srcOrd="1" destOrd="0" presId="urn:microsoft.com/office/officeart/2005/8/layout/orgChart1"/>
    <dgm:cxn modelId="{4ABFBE4E-57DB-42CF-8539-247004AA55E5}" type="presParOf" srcId="{819BB125-D781-441F-907D-3F848CEAB8AF}" destId="{32187536-4A1B-4150-9E7A-05D55CCAA6E2}" srcOrd="0" destOrd="0" presId="urn:microsoft.com/office/officeart/2005/8/layout/orgChart1"/>
    <dgm:cxn modelId="{D03D0105-DECA-4810-8B6B-EB17DB843B89}" type="presParOf" srcId="{32187536-4A1B-4150-9E7A-05D55CCAA6E2}" destId="{35F6F194-44B5-412B-A7D2-9E8CFC2D6C30}" srcOrd="0" destOrd="0" presId="urn:microsoft.com/office/officeart/2005/8/layout/orgChart1"/>
    <dgm:cxn modelId="{200F74DB-F8D2-4EC3-B439-E4D6767A038F}" type="presParOf" srcId="{32187536-4A1B-4150-9E7A-05D55CCAA6E2}" destId="{2D999048-9A51-446E-9B9A-E9B4883F64BC}" srcOrd="1" destOrd="0" presId="urn:microsoft.com/office/officeart/2005/8/layout/orgChart1"/>
    <dgm:cxn modelId="{293FD747-FFD5-4230-8A17-5BE25A16762D}" type="presParOf" srcId="{819BB125-D781-441F-907D-3F848CEAB8AF}" destId="{B0ECE1A1-2CAA-4983-BDAC-2BC91D9CDB40}" srcOrd="1" destOrd="0" presId="urn:microsoft.com/office/officeart/2005/8/layout/orgChart1"/>
    <dgm:cxn modelId="{114FA4CE-958A-4DDD-9B6E-EAFC8D7E54BA}" type="presParOf" srcId="{819BB125-D781-441F-907D-3F848CEAB8AF}" destId="{822E6D45-3042-446D-8265-EC63152EA0F8}" srcOrd="2" destOrd="0" presId="urn:microsoft.com/office/officeart/2005/8/layout/orgChart1"/>
    <dgm:cxn modelId="{E85CDF72-BF12-43BB-9EA0-3F3595DB06B5}" type="presParOf" srcId="{586B60B4-89D8-4831-875E-DD019C826C72}" destId="{0D270394-1CDD-4587-A3C6-2E115B671A8C}" srcOrd="2" destOrd="0" presId="urn:microsoft.com/office/officeart/2005/8/layout/orgChart1"/>
    <dgm:cxn modelId="{B0DBE21B-9C40-4C75-84CB-42452CFE2B80}" type="presParOf" srcId="{938632FA-9591-411C-B98D-579EB4302150}" destId="{0C5F1A43-6D6F-4992-B52F-5EC62FA03881}" srcOrd="2" destOrd="0" presId="urn:microsoft.com/office/officeart/2005/8/layout/orgChart1"/>
    <dgm:cxn modelId="{48F23069-1455-4652-BCF0-95D733AAAE01}" type="presParOf" srcId="{938632FA-9591-411C-B98D-579EB4302150}" destId="{DCC84D73-1261-4466-9E31-DA68B6D69C39}" srcOrd="3" destOrd="0" presId="urn:microsoft.com/office/officeart/2005/8/layout/orgChart1"/>
    <dgm:cxn modelId="{22DFB793-EC6C-4691-A032-C81CF1CAAC0D}" type="presParOf" srcId="{DCC84D73-1261-4466-9E31-DA68B6D69C39}" destId="{10A80155-B5C0-474B-A56C-08181A262D6D}" srcOrd="0" destOrd="0" presId="urn:microsoft.com/office/officeart/2005/8/layout/orgChart1"/>
    <dgm:cxn modelId="{4D344798-C6D7-4735-9F61-3FED8320206B}" type="presParOf" srcId="{10A80155-B5C0-474B-A56C-08181A262D6D}" destId="{6B741FB9-0930-40FD-BF88-14E152715917}" srcOrd="0" destOrd="0" presId="urn:microsoft.com/office/officeart/2005/8/layout/orgChart1"/>
    <dgm:cxn modelId="{ED825ED7-3B8F-4E9D-ADB4-5AB04137F8DE}" type="presParOf" srcId="{10A80155-B5C0-474B-A56C-08181A262D6D}" destId="{0A4244B8-DFEB-4530-9382-E0B6484A7A13}" srcOrd="1" destOrd="0" presId="urn:microsoft.com/office/officeart/2005/8/layout/orgChart1"/>
    <dgm:cxn modelId="{40DBDB1D-C708-407B-97E6-93A79353CDFB}" type="presParOf" srcId="{DCC84D73-1261-4466-9E31-DA68B6D69C39}" destId="{5FBD379F-186B-4784-9EA5-CC58138B15BC}" srcOrd="1" destOrd="0" presId="urn:microsoft.com/office/officeart/2005/8/layout/orgChart1"/>
    <dgm:cxn modelId="{4656196E-7823-4BE4-BF10-65861815BDB3}" type="presParOf" srcId="{5FBD379F-186B-4784-9EA5-CC58138B15BC}" destId="{2D88817C-2D46-475D-AF05-8F9C90EB1AAA}" srcOrd="0" destOrd="0" presId="urn:microsoft.com/office/officeart/2005/8/layout/orgChart1"/>
    <dgm:cxn modelId="{3792E6A9-1120-4709-9825-941D7A46CD07}" type="presParOf" srcId="{5FBD379F-186B-4784-9EA5-CC58138B15BC}" destId="{84ACB41C-D108-4C8B-A42D-6C26232B897F}" srcOrd="1" destOrd="0" presId="urn:microsoft.com/office/officeart/2005/8/layout/orgChart1"/>
    <dgm:cxn modelId="{E869ED27-DE2E-4585-A787-14D6CAE90593}" type="presParOf" srcId="{84ACB41C-D108-4C8B-A42D-6C26232B897F}" destId="{C4F44F36-ACA1-4F3F-9B60-F8A1DB903DB5}" srcOrd="0" destOrd="0" presId="urn:microsoft.com/office/officeart/2005/8/layout/orgChart1"/>
    <dgm:cxn modelId="{5FEAA48E-88F0-40C2-B234-F586BB58E145}" type="presParOf" srcId="{C4F44F36-ACA1-4F3F-9B60-F8A1DB903DB5}" destId="{BF68E4B3-D026-4E8B-A869-294B8A7FEA72}" srcOrd="0" destOrd="0" presId="urn:microsoft.com/office/officeart/2005/8/layout/orgChart1"/>
    <dgm:cxn modelId="{609D3568-C4FB-44B4-844F-2A5355B6B99B}" type="presParOf" srcId="{C4F44F36-ACA1-4F3F-9B60-F8A1DB903DB5}" destId="{A729820F-86D4-45AF-82EF-7B347A14DAF0}" srcOrd="1" destOrd="0" presId="urn:microsoft.com/office/officeart/2005/8/layout/orgChart1"/>
    <dgm:cxn modelId="{253A7A87-7B03-4684-AD4B-3131E9B375E2}" type="presParOf" srcId="{84ACB41C-D108-4C8B-A42D-6C26232B897F}" destId="{4334AD0F-56B3-40C2-BF6F-276884CD97E1}" srcOrd="1" destOrd="0" presId="urn:microsoft.com/office/officeart/2005/8/layout/orgChart1"/>
    <dgm:cxn modelId="{42FDECA8-63D1-49FF-B045-92B6DA6100A3}" type="presParOf" srcId="{84ACB41C-D108-4C8B-A42D-6C26232B897F}" destId="{0EF7B390-2059-4422-B82B-C397A85680D0}" srcOrd="2" destOrd="0" presId="urn:microsoft.com/office/officeart/2005/8/layout/orgChart1"/>
    <dgm:cxn modelId="{BC528532-0285-43EE-A568-CA35C5DCF5CE}" type="presParOf" srcId="{DCC84D73-1261-4466-9E31-DA68B6D69C39}" destId="{551CFEA2-CDAA-4C59-BF31-0CCE640BEFFC}" srcOrd="2" destOrd="0" presId="urn:microsoft.com/office/officeart/2005/8/layout/orgChart1"/>
    <dgm:cxn modelId="{4A922728-5437-421F-996C-519B4E15BF97}" type="presParOf" srcId="{938632FA-9591-411C-B98D-579EB4302150}" destId="{9BC886FD-5893-4667-8F8D-171EA5CE497A}" srcOrd="4" destOrd="0" presId="urn:microsoft.com/office/officeart/2005/8/layout/orgChart1"/>
    <dgm:cxn modelId="{C22E9F22-A2E4-4651-8A93-A4D0FE5E34AC}" type="presParOf" srcId="{938632FA-9591-411C-B98D-579EB4302150}" destId="{650D72FE-A9E0-43CD-A528-8BCC7F0B5BA0}" srcOrd="5" destOrd="0" presId="urn:microsoft.com/office/officeart/2005/8/layout/orgChart1"/>
    <dgm:cxn modelId="{3B170CFD-08B5-47F8-AFAB-6F6744A7E9C1}" type="presParOf" srcId="{650D72FE-A9E0-43CD-A528-8BCC7F0B5BA0}" destId="{3CE6BE8E-FCAC-4358-9072-DD2E7D7C78A1}" srcOrd="0" destOrd="0" presId="urn:microsoft.com/office/officeart/2005/8/layout/orgChart1"/>
    <dgm:cxn modelId="{97D29C80-5CB9-4201-AEFB-4A0D8457786D}" type="presParOf" srcId="{3CE6BE8E-FCAC-4358-9072-DD2E7D7C78A1}" destId="{CA06DA23-6A79-4A79-BF67-B72155D26046}" srcOrd="0" destOrd="0" presId="urn:microsoft.com/office/officeart/2005/8/layout/orgChart1"/>
    <dgm:cxn modelId="{26971DA2-FC4F-46C2-BF91-01FFA73A68E5}" type="presParOf" srcId="{3CE6BE8E-FCAC-4358-9072-DD2E7D7C78A1}" destId="{8EB04B4F-41DF-420B-8BC8-1946BFCCCAC2}" srcOrd="1" destOrd="0" presId="urn:microsoft.com/office/officeart/2005/8/layout/orgChart1"/>
    <dgm:cxn modelId="{1067C872-9F1D-4B80-8386-8F95F5C83ACB}" type="presParOf" srcId="{650D72FE-A9E0-43CD-A528-8BCC7F0B5BA0}" destId="{A638CD17-4E39-4AEE-A14C-9CBDC3D5F665}" srcOrd="1" destOrd="0" presId="urn:microsoft.com/office/officeart/2005/8/layout/orgChart1"/>
    <dgm:cxn modelId="{0A4ABF23-ABA1-43CD-A190-87E26854F7C4}" type="presParOf" srcId="{A638CD17-4E39-4AEE-A14C-9CBDC3D5F665}" destId="{6FF17389-0CBC-479E-BEFB-7F9383BD85FB}" srcOrd="0" destOrd="0" presId="urn:microsoft.com/office/officeart/2005/8/layout/orgChart1"/>
    <dgm:cxn modelId="{05AA6513-AD34-4C5D-9056-D52A8D30EE8F}" type="presParOf" srcId="{A638CD17-4E39-4AEE-A14C-9CBDC3D5F665}" destId="{EFFB31B0-03C9-4187-BD4D-67E41C1A6D45}" srcOrd="1" destOrd="0" presId="urn:microsoft.com/office/officeart/2005/8/layout/orgChart1"/>
    <dgm:cxn modelId="{71C24A28-F28D-496C-9254-42BFF4CA7C12}" type="presParOf" srcId="{EFFB31B0-03C9-4187-BD4D-67E41C1A6D45}" destId="{BBF5270C-8EDA-4F8F-8FF7-B595DE3CD8C3}" srcOrd="0" destOrd="0" presId="urn:microsoft.com/office/officeart/2005/8/layout/orgChart1"/>
    <dgm:cxn modelId="{739FB78C-A88C-4146-8CC6-08307B28B84F}" type="presParOf" srcId="{BBF5270C-8EDA-4F8F-8FF7-B595DE3CD8C3}" destId="{B910EB0F-7477-4B6A-B8AF-D4735817073C}" srcOrd="0" destOrd="0" presId="urn:microsoft.com/office/officeart/2005/8/layout/orgChart1"/>
    <dgm:cxn modelId="{B44BD0AA-9EF3-46B2-86A3-BBB3131660E1}" type="presParOf" srcId="{BBF5270C-8EDA-4F8F-8FF7-B595DE3CD8C3}" destId="{1DC05E80-781A-4AA5-840A-275ED5786C9E}" srcOrd="1" destOrd="0" presId="urn:microsoft.com/office/officeart/2005/8/layout/orgChart1"/>
    <dgm:cxn modelId="{84E79FFE-5E8B-48AE-902F-A0DBC25FC4E8}" type="presParOf" srcId="{EFFB31B0-03C9-4187-BD4D-67E41C1A6D45}" destId="{E54DF250-D98A-4EB8-A1B4-092FB5BDF42E}" srcOrd="1" destOrd="0" presId="urn:microsoft.com/office/officeart/2005/8/layout/orgChart1"/>
    <dgm:cxn modelId="{7584BD1A-9BC4-4BBD-942B-DF811EAF1961}" type="presParOf" srcId="{EFFB31B0-03C9-4187-BD4D-67E41C1A6D45}" destId="{77A4F111-1DC2-416A-9639-DD4EA5FD148F}" srcOrd="2" destOrd="0" presId="urn:microsoft.com/office/officeart/2005/8/layout/orgChart1"/>
    <dgm:cxn modelId="{2507FDF3-7B0C-4345-87EB-3B9DE22AC036}" type="presParOf" srcId="{650D72FE-A9E0-43CD-A528-8BCC7F0B5BA0}" destId="{5DB10907-B196-4B29-891F-07032AAEA4BC}" srcOrd="2" destOrd="0" presId="urn:microsoft.com/office/officeart/2005/8/layout/orgChart1"/>
    <dgm:cxn modelId="{BDBC92F8-0C8D-460E-9D2E-37CB7321A11B}" type="presParOf" srcId="{F3D2D594-7237-48D8-AEF1-E9CED5EB4FB7}" destId="{8AE92896-6DD3-4DF0-8551-5D212C6BE2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D206734-AC85-4EC2-A6A4-4950760F1E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362059-767E-4860-870D-8C3D080186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Syntactic classification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of words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7FFD6296-A9A9-4892-9068-46CEAF6B560E}" type="parTrans" cxnId="{85A818F8-A6CC-4BFE-BD93-91AD057E796B}">
      <dgm:prSet/>
      <dgm:spPr/>
      <dgm:t>
        <a:bodyPr/>
        <a:lstStyle/>
        <a:p>
          <a:endParaRPr lang="ru-RU"/>
        </a:p>
      </dgm:t>
    </dgm:pt>
    <dgm:pt modelId="{770C6EF1-16A8-4D08-9E71-9981CAC5D0F7}" type="sibTrans" cxnId="{85A818F8-A6CC-4BFE-BD93-91AD057E796B}">
      <dgm:prSet/>
      <dgm:spPr/>
      <dgm:t>
        <a:bodyPr/>
        <a:lstStyle/>
        <a:p>
          <a:endParaRPr lang="ru-RU"/>
        </a:p>
      </dgm:t>
    </dgm:pt>
    <dgm:pt modelId="{9CD74B57-DA61-4E9A-87AA-F12FDBF459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Based on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syntactico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        distributional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        criterion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B8029CF2-C438-4998-ADE1-1271430FC6C1}" type="parTrans" cxnId="{F7BD3008-6B05-4514-A8AA-D5B3C8C77FF5}">
      <dgm:prSet/>
      <dgm:spPr/>
      <dgm:t>
        <a:bodyPr/>
        <a:lstStyle/>
        <a:p>
          <a:endParaRPr lang="ru-RU"/>
        </a:p>
      </dgm:t>
    </dgm:pt>
    <dgm:pt modelId="{33E82562-1862-4B1D-AC71-B7F38014AC74}" type="sibTrans" cxnId="{F7BD3008-6B05-4514-A8AA-D5B3C8C77FF5}">
      <dgm:prSet/>
      <dgm:spPr/>
      <dgm:t>
        <a:bodyPr/>
        <a:lstStyle/>
        <a:p>
          <a:endParaRPr lang="ru-RU"/>
        </a:p>
      </dgm:t>
    </dgm:pt>
    <dgm:pt modelId="{F2C06B01-7199-441B-AA97-6FE9CFF05C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      Based 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  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function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E42D3410-8FEB-4661-A810-B7A3AD13622B}" type="parTrans" cxnId="{3FAB0FDF-ACFF-454B-8989-C033D5815E2E}">
      <dgm:prSet/>
      <dgm:spPr/>
      <dgm:t>
        <a:bodyPr/>
        <a:lstStyle/>
        <a:p>
          <a:endParaRPr lang="ru-RU"/>
        </a:p>
      </dgm:t>
    </dgm:pt>
    <dgm:pt modelId="{9A1BA212-C753-4180-8A9D-4F8CFA667F5B}" type="sibTrans" cxnId="{3FAB0FDF-ACFF-454B-8989-C033D5815E2E}">
      <dgm:prSet/>
      <dgm:spPr/>
      <dgm:t>
        <a:bodyPr/>
        <a:lstStyle/>
        <a:p>
          <a:endParaRPr lang="ru-RU"/>
        </a:p>
      </dgm:t>
    </dgm:pt>
    <dgm:pt modelId="{F0F85F3A-9337-405E-8315-A3511FFF6D34}" type="pres">
      <dgm:prSet presAssocID="{6D206734-AC85-4EC2-A6A4-4950760F1EF7}" presName="compositeShape" presStyleCnt="0">
        <dgm:presLayoutVars>
          <dgm:chMax val="7"/>
          <dgm:dir/>
          <dgm:resizeHandles val="exact"/>
        </dgm:presLayoutVars>
      </dgm:prSet>
      <dgm:spPr/>
    </dgm:pt>
    <dgm:pt modelId="{A6123DFB-FF8B-4AE8-B29D-EC76655FDC19}" type="pres">
      <dgm:prSet presAssocID="{0E362059-767E-4860-870D-8C3D0801861D}" presName="circ1" presStyleLbl="vennNode1" presStyleIdx="0" presStyleCnt="3"/>
      <dgm:spPr/>
      <dgm:t>
        <a:bodyPr/>
        <a:lstStyle/>
        <a:p>
          <a:endParaRPr lang="ru-RU"/>
        </a:p>
      </dgm:t>
    </dgm:pt>
    <dgm:pt modelId="{96E81363-8E37-4C38-A6A0-C0E7D72FE7A7}" type="pres">
      <dgm:prSet presAssocID="{0E362059-767E-4860-870D-8C3D080186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655EE-E4A5-45A8-8FD2-543CA537F069}" type="pres">
      <dgm:prSet presAssocID="{9CD74B57-DA61-4E9A-87AA-F12FDBF459D9}" presName="circ2" presStyleLbl="vennNode1" presStyleIdx="1" presStyleCnt="3"/>
      <dgm:spPr/>
      <dgm:t>
        <a:bodyPr/>
        <a:lstStyle/>
        <a:p>
          <a:endParaRPr lang="ru-RU"/>
        </a:p>
      </dgm:t>
    </dgm:pt>
    <dgm:pt modelId="{96A1F830-241C-41CD-94D4-DF137F38E85A}" type="pres">
      <dgm:prSet presAssocID="{9CD74B57-DA61-4E9A-87AA-F12FDBF459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CF4C8-E167-4C64-905E-D10C76CB7DB6}" type="pres">
      <dgm:prSet presAssocID="{F2C06B01-7199-441B-AA97-6FE9CFF05CF7}" presName="circ3" presStyleLbl="vennNode1" presStyleIdx="2" presStyleCnt="3"/>
      <dgm:spPr/>
      <dgm:t>
        <a:bodyPr/>
        <a:lstStyle/>
        <a:p>
          <a:endParaRPr lang="ru-RU"/>
        </a:p>
      </dgm:t>
    </dgm:pt>
    <dgm:pt modelId="{D6D179F7-C4D2-419E-9A8F-E87F8D67D236}" type="pres">
      <dgm:prSet presAssocID="{F2C06B01-7199-441B-AA97-6FE9CFF05C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D9E57-21FC-46B9-A0E0-C7362333C500}" type="presOf" srcId="{F2C06B01-7199-441B-AA97-6FE9CFF05CF7}" destId="{D6D179F7-C4D2-419E-9A8F-E87F8D67D236}" srcOrd="1" destOrd="0" presId="urn:microsoft.com/office/officeart/2005/8/layout/venn1"/>
    <dgm:cxn modelId="{1109BC23-5A5A-48C7-8ABC-714C81F9A287}" type="presOf" srcId="{9CD74B57-DA61-4E9A-87AA-F12FDBF459D9}" destId="{D27655EE-E4A5-45A8-8FD2-543CA537F069}" srcOrd="0" destOrd="0" presId="urn:microsoft.com/office/officeart/2005/8/layout/venn1"/>
    <dgm:cxn modelId="{F7BD3008-6B05-4514-A8AA-D5B3C8C77FF5}" srcId="{6D206734-AC85-4EC2-A6A4-4950760F1EF7}" destId="{9CD74B57-DA61-4E9A-87AA-F12FDBF459D9}" srcOrd="1" destOrd="0" parTransId="{B8029CF2-C438-4998-ADE1-1271430FC6C1}" sibTransId="{33E82562-1862-4B1D-AC71-B7F38014AC74}"/>
    <dgm:cxn modelId="{0DACC9E1-3229-4BC8-87AE-F5BDFE428084}" type="presOf" srcId="{0E362059-767E-4860-870D-8C3D0801861D}" destId="{96E81363-8E37-4C38-A6A0-C0E7D72FE7A7}" srcOrd="1" destOrd="0" presId="urn:microsoft.com/office/officeart/2005/8/layout/venn1"/>
    <dgm:cxn modelId="{C61578FB-EBE3-402C-8C9A-EA6926158061}" type="presOf" srcId="{9CD74B57-DA61-4E9A-87AA-F12FDBF459D9}" destId="{96A1F830-241C-41CD-94D4-DF137F38E85A}" srcOrd="1" destOrd="0" presId="urn:microsoft.com/office/officeart/2005/8/layout/venn1"/>
    <dgm:cxn modelId="{23470769-A020-47FC-BE93-36AC51803065}" type="presOf" srcId="{0E362059-767E-4860-870D-8C3D0801861D}" destId="{A6123DFB-FF8B-4AE8-B29D-EC76655FDC19}" srcOrd="0" destOrd="0" presId="urn:microsoft.com/office/officeart/2005/8/layout/venn1"/>
    <dgm:cxn modelId="{3665D09B-BFAC-4941-9B6F-B18662C3875C}" type="presOf" srcId="{6D206734-AC85-4EC2-A6A4-4950760F1EF7}" destId="{F0F85F3A-9337-405E-8315-A3511FFF6D34}" srcOrd="0" destOrd="0" presId="urn:microsoft.com/office/officeart/2005/8/layout/venn1"/>
    <dgm:cxn modelId="{70684A6B-889B-46FC-A18D-EA8C9F72C0B8}" type="presOf" srcId="{F2C06B01-7199-441B-AA97-6FE9CFF05CF7}" destId="{0E8CF4C8-E167-4C64-905E-D10C76CB7DB6}" srcOrd="0" destOrd="0" presId="urn:microsoft.com/office/officeart/2005/8/layout/venn1"/>
    <dgm:cxn modelId="{85A818F8-A6CC-4BFE-BD93-91AD057E796B}" srcId="{6D206734-AC85-4EC2-A6A4-4950760F1EF7}" destId="{0E362059-767E-4860-870D-8C3D0801861D}" srcOrd="0" destOrd="0" parTransId="{7FFD6296-A9A9-4892-9068-46CEAF6B560E}" sibTransId="{770C6EF1-16A8-4D08-9E71-9981CAC5D0F7}"/>
    <dgm:cxn modelId="{3FAB0FDF-ACFF-454B-8989-C033D5815E2E}" srcId="{6D206734-AC85-4EC2-A6A4-4950760F1EF7}" destId="{F2C06B01-7199-441B-AA97-6FE9CFF05CF7}" srcOrd="2" destOrd="0" parTransId="{E42D3410-8FEB-4661-A810-B7A3AD13622B}" sibTransId="{9A1BA212-C753-4180-8A9D-4F8CFA667F5B}"/>
    <dgm:cxn modelId="{C287AFF7-5777-4CAD-91D2-8504CE61F7FB}" type="presParOf" srcId="{F0F85F3A-9337-405E-8315-A3511FFF6D34}" destId="{A6123DFB-FF8B-4AE8-B29D-EC76655FDC19}" srcOrd="0" destOrd="0" presId="urn:microsoft.com/office/officeart/2005/8/layout/venn1"/>
    <dgm:cxn modelId="{6AEF1C75-B6C5-4ECE-89AA-682EEE36155D}" type="presParOf" srcId="{F0F85F3A-9337-405E-8315-A3511FFF6D34}" destId="{96E81363-8E37-4C38-A6A0-C0E7D72FE7A7}" srcOrd="1" destOrd="0" presId="urn:microsoft.com/office/officeart/2005/8/layout/venn1"/>
    <dgm:cxn modelId="{AF930A29-04E8-4718-A17E-24C42A9A5B18}" type="presParOf" srcId="{F0F85F3A-9337-405E-8315-A3511FFF6D34}" destId="{D27655EE-E4A5-45A8-8FD2-543CA537F069}" srcOrd="2" destOrd="0" presId="urn:microsoft.com/office/officeart/2005/8/layout/venn1"/>
    <dgm:cxn modelId="{04261397-4FFA-476A-BBD6-ADF6649C37C4}" type="presParOf" srcId="{F0F85F3A-9337-405E-8315-A3511FFF6D34}" destId="{96A1F830-241C-41CD-94D4-DF137F38E85A}" srcOrd="3" destOrd="0" presId="urn:microsoft.com/office/officeart/2005/8/layout/venn1"/>
    <dgm:cxn modelId="{C3361C32-2C85-490C-8AD5-D67DEACE10E6}" type="presParOf" srcId="{F0F85F3A-9337-405E-8315-A3511FFF6D34}" destId="{0E8CF4C8-E167-4C64-905E-D10C76CB7DB6}" srcOrd="4" destOrd="0" presId="urn:microsoft.com/office/officeart/2005/8/layout/venn1"/>
    <dgm:cxn modelId="{636DCED5-2864-4F4B-9F19-33D26987DE13}" type="presParOf" srcId="{F0F85F3A-9337-405E-8315-A3511FFF6D34}" destId="{D6D179F7-C4D2-419E-9A8F-E87F8D67D2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E433B-70C7-43CA-BD19-492B177EA63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3C5D9-9656-4970-BD48-28F081BAF0E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Proper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2C188-1D88-43D7-B288-DCD2386632A0}" type="parTrans" cxnId="{9520208D-5C1E-44E8-BA47-FEFD457BE64D}">
      <dgm:prSet/>
      <dgm:spPr/>
      <dgm:t>
        <a:bodyPr/>
        <a:lstStyle/>
        <a:p>
          <a:endParaRPr lang="ru-RU"/>
        </a:p>
      </dgm:t>
    </dgm:pt>
    <dgm:pt modelId="{30789845-78BD-4FDD-ADC6-62A97B827808}" type="sibTrans" cxnId="{9520208D-5C1E-44E8-BA47-FEFD457BE64D}">
      <dgm:prSet/>
      <dgm:spPr/>
      <dgm:t>
        <a:bodyPr/>
        <a:lstStyle/>
        <a:p>
          <a:endParaRPr lang="ru-RU"/>
        </a:p>
      </dgm:t>
    </dgm:pt>
    <dgm:pt modelId="{4FB474D6-754F-467A-A842-543B9CFCDEBE}">
      <dgm:prSet phldrT="[Текст]" custT="1"/>
      <dgm:spPr/>
      <dgm:t>
        <a:bodyPr/>
        <a:lstStyle/>
        <a:p>
          <a:r>
            <a: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John, London, John Wesley, Queen Mary, 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January, February, Thanksgiving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CF5C0-1E59-49B7-8B49-DE1B4BD4BBCA}" type="parTrans" cxnId="{DB75EF58-FB40-47CE-9B0B-EB194DF310F0}">
      <dgm:prSet/>
      <dgm:spPr/>
      <dgm:t>
        <a:bodyPr/>
        <a:lstStyle/>
        <a:p>
          <a:endParaRPr lang="ru-RU"/>
        </a:p>
      </dgm:t>
    </dgm:pt>
    <dgm:pt modelId="{580682DE-6D71-465F-B831-C342EAB6705C}" type="sibTrans" cxnId="{DB75EF58-FB40-47CE-9B0B-EB194DF310F0}">
      <dgm:prSet/>
      <dgm:spPr/>
      <dgm:t>
        <a:bodyPr/>
        <a:lstStyle/>
        <a:p>
          <a:endParaRPr lang="ru-RU"/>
        </a:p>
      </dgm:t>
    </dgm:pt>
    <dgm:pt modelId="{05F90A1A-A5BB-402D-BE71-489DE697CB8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86506-429B-44C7-9C49-016ACBE02633}" type="parTrans" cxnId="{C5EAFE1A-D51E-4F5D-BA07-7EBFDEB07858}">
      <dgm:prSet/>
      <dgm:spPr/>
      <dgm:t>
        <a:bodyPr/>
        <a:lstStyle/>
        <a:p>
          <a:endParaRPr lang="ru-RU"/>
        </a:p>
      </dgm:t>
    </dgm:pt>
    <dgm:pt modelId="{F2EA3349-298E-4D99-B25F-8137986BA8D3}" type="sibTrans" cxnId="{C5EAFE1A-D51E-4F5D-BA07-7EBFDEB07858}">
      <dgm:prSet/>
      <dgm:spPr/>
      <dgm:t>
        <a:bodyPr/>
        <a:lstStyle/>
        <a:p>
          <a:endParaRPr lang="ru-RU"/>
        </a:p>
      </dgm:t>
    </dgm:pt>
    <dgm:pt modelId="{8E5E0E54-FA71-49E7-A933-2FB8ECF3C226}">
      <dgm:prSet phldrT="[Текст]"/>
      <dgm:spPr/>
      <dgm:t>
        <a:bodyPr/>
        <a:lstStyle/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girl, person, city, river, lake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2B0AB-BD07-4B6C-B39C-6CF215AF9F1B}" type="parTrans" cxnId="{3B277697-EC54-4750-B699-E924B49371CA}">
      <dgm:prSet/>
      <dgm:spPr/>
      <dgm:t>
        <a:bodyPr/>
        <a:lstStyle/>
        <a:p>
          <a:endParaRPr lang="ru-RU"/>
        </a:p>
      </dgm:t>
    </dgm:pt>
    <dgm:pt modelId="{80F9C8AA-ADCC-442A-AF88-93219655C467}" type="sibTrans" cxnId="{3B277697-EC54-4750-B699-E924B49371CA}">
      <dgm:prSet/>
      <dgm:spPr/>
      <dgm:t>
        <a:bodyPr/>
        <a:lstStyle/>
        <a:p>
          <a:endParaRPr lang="ru-RU"/>
        </a:p>
      </dgm:t>
    </dgm:pt>
    <dgm:pt modelId="{0B74C750-D7CF-474C-98E2-C7736FC03CFF}" type="pres">
      <dgm:prSet presAssocID="{03EE433B-70C7-43CA-BD19-492B177EA6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60290F-E6B0-48E2-A2DE-FD58495DE5C1}" type="pres">
      <dgm:prSet presAssocID="{FD23C5D9-9656-4970-BD48-28F081BAF0EB}" presName="root" presStyleCnt="0"/>
      <dgm:spPr/>
    </dgm:pt>
    <dgm:pt modelId="{EC8E3E1C-2B73-4132-AD31-23694DEF924A}" type="pres">
      <dgm:prSet presAssocID="{FD23C5D9-9656-4970-BD48-28F081BAF0EB}" presName="rootComposite" presStyleCnt="0"/>
      <dgm:spPr/>
    </dgm:pt>
    <dgm:pt modelId="{A4D275E4-B502-4356-9034-E889F8EEDF49}" type="pres">
      <dgm:prSet presAssocID="{FD23C5D9-9656-4970-BD48-28F081BAF0EB}" presName="rootText" presStyleLbl="node1" presStyleIdx="0" presStyleCnt="2"/>
      <dgm:spPr/>
      <dgm:t>
        <a:bodyPr/>
        <a:lstStyle/>
        <a:p>
          <a:endParaRPr lang="ru-RU"/>
        </a:p>
      </dgm:t>
    </dgm:pt>
    <dgm:pt modelId="{8FDC37E5-D28E-40D0-ADBA-791BD4361490}" type="pres">
      <dgm:prSet presAssocID="{FD23C5D9-9656-4970-BD48-28F081BAF0EB}" presName="rootConnector" presStyleLbl="node1" presStyleIdx="0" presStyleCnt="2"/>
      <dgm:spPr/>
      <dgm:t>
        <a:bodyPr/>
        <a:lstStyle/>
        <a:p>
          <a:endParaRPr lang="ru-RU"/>
        </a:p>
      </dgm:t>
    </dgm:pt>
    <dgm:pt modelId="{86FEC0E5-80B3-4DC4-ADE8-F1508EE1FFD0}" type="pres">
      <dgm:prSet presAssocID="{FD23C5D9-9656-4970-BD48-28F081BAF0EB}" presName="childShape" presStyleCnt="0"/>
      <dgm:spPr/>
    </dgm:pt>
    <dgm:pt modelId="{88E1E227-00CC-4A9F-97AF-64993A9DE029}" type="pres">
      <dgm:prSet presAssocID="{416CF5C0-1E59-49B7-8B49-DE1B4BD4BBC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8695F32-9E9D-45B2-AF38-E7D98F6536ED}" type="pres">
      <dgm:prSet presAssocID="{4FB474D6-754F-467A-A842-543B9CFCDEB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9944-9D99-4DBD-B9E3-2B891859E6D3}" type="pres">
      <dgm:prSet presAssocID="{05F90A1A-A5BB-402D-BE71-489DE697CB8E}" presName="root" presStyleCnt="0"/>
      <dgm:spPr/>
    </dgm:pt>
    <dgm:pt modelId="{56FC4004-98F8-48CE-9413-D1D4BCF15564}" type="pres">
      <dgm:prSet presAssocID="{05F90A1A-A5BB-402D-BE71-489DE697CB8E}" presName="rootComposite" presStyleCnt="0"/>
      <dgm:spPr/>
    </dgm:pt>
    <dgm:pt modelId="{E7B96543-50D4-4918-8B9B-06617E659C38}" type="pres">
      <dgm:prSet presAssocID="{05F90A1A-A5BB-402D-BE71-489DE697CB8E}" presName="rootText" presStyleLbl="node1" presStyleIdx="1" presStyleCnt="2"/>
      <dgm:spPr/>
      <dgm:t>
        <a:bodyPr/>
        <a:lstStyle/>
        <a:p>
          <a:endParaRPr lang="ru-RU"/>
        </a:p>
      </dgm:t>
    </dgm:pt>
    <dgm:pt modelId="{2996DEB7-762E-4566-95F3-632E1A3CBAA0}" type="pres">
      <dgm:prSet presAssocID="{05F90A1A-A5BB-402D-BE71-489DE697CB8E}" presName="rootConnector" presStyleLbl="node1" presStyleIdx="1" presStyleCnt="2"/>
      <dgm:spPr/>
      <dgm:t>
        <a:bodyPr/>
        <a:lstStyle/>
        <a:p>
          <a:endParaRPr lang="ru-RU"/>
        </a:p>
      </dgm:t>
    </dgm:pt>
    <dgm:pt modelId="{A94B1F38-A726-4585-B00D-979F555AA10E}" type="pres">
      <dgm:prSet presAssocID="{05F90A1A-A5BB-402D-BE71-489DE697CB8E}" presName="childShape" presStyleCnt="0"/>
      <dgm:spPr/>
    </dgm:pt>
    <dgm:pt modelId="{550C2CE4-B4D0-4408-8DA0-EC09BB45EB9C}" type="pres">
      <dgm:prSet presAssocID="{6642B0AB-BD07-4B6C-B39C-6CF215AF9F1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C255466-6FF5-4D3B-8484-5256969CE72C}" type="pres">
      <dgm:prSet presAssocID="{8E5E0E54-FA71-49E7-A933-2FB8ECF3C22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42B0C-D76B-4BF1-8B60-FDF09FF3D962}" type="presOf" srcId="{6642B0AB-BD07-4B6C-B39C-6CF215AF9F1B}" destId="{550C2CE4-B4D0-4408-8DA0-EC09BB45EB9C}" srcOrd="0" destOrd="0" presId="urn:microsoft.com/office/officeart/2005/8/layout/hierarchy3"/>
    <dgm:cxn modelId="{D5B8D354-F74C-4936-87D7-A4B775DE6648}" type="presOf" srcId="{03EE433B-70C7-43CA-BD19-492B177EA637}" destId="{0B74C750-D7CF-474C-98E2-C7736FC03CFF}" srcOrd="0" destOrd="0" presId="urn:microsoft.com/office/officeart/2005/8/layout/hierarchy3"/>
    <dgm:cxn modelId="{2D7D8A22-148C-43AB-9848-690783E1C3EA}" type="presOf" srcId="{05F90A1A-A5BB-402D-BE71-489DE697CB8E}" destId="{E7B96543-50D4-4918-8B9B-06617E659C38}" srcOrd="0" destOrd="0" presId="urn:microsoft.com/office/officeart/2005/8/layout/hierarchy3"/>
    <dgm:cxn modelId="{C5EAFE1A-D51E-4F5D-BA07-7EBFDEB07858}" srcId="{03EE433B-70C7-43CA-BD19-492B177EA637}" destId="{05F90A1A-A5BB-402D-BE71-489DE697CB8E}" srcOrd="1" destOrd="0" parTransId="{83D86506-429B-44C7-9C49-016ACBE02633}" sibTransId="{F2EA3349-298E-4D99-B25F-8137986BA8D3}"/>
    <dgm:cxn modelId="{D83DE857-E6DF-4DEB-8BB2-CE2354AD3EF2}" type="presOf" srcId="{05F90A1A-A5BB-402D-BE71-489DE697CB8E}" destId="{2996DEB7-762E-4566-95F3-632E1A3CBAA0}" srcOrd="1" destOrd="0" presId="urn:microsoft.com/office/officeart/2005/8/layout/hierarchy3"/>
    <dgm:cxn modelId="{E7F28239-D3E0-4C43-B566-E8F91562A7D1}" type="presOf" srcId="{8E5E0E54-FA71-49E7-A933-2FB8ECF3C226}" destId="{3C255466-6FF5-4D3B-8484-5256969CE72C}" srcOrd="0" destOrd="0" presId="urn:microsoft.com/office/officeart/2005/8/layout/hierarchy3"/>
    <dgm:cxn modelId="{DB75EF58-FB40-47CE-9B0B-EB194DF310F0}" srcId="{FD23C5D9-9656-4970-BD48-28F081BAF0EB}" destId="{4FB474D6-754F-467A-A842-543B9CFCDEBE}" srcOrd="0" destOrd="0" parTransId="{416CF5C0-1E59-49B7-8B49-DE1B4BD4BBCA}" sibTransId="{580682DE-6D71-465F-B831-C342EAB6705C}"/>
    <dgm:cxn modelId="{9520208D-5C1E-44E8-BA47-FEFD457BE64D}" srcId="{03EE433B-70C7-43CA-BD19-492B177EA637}" destId="{FD23C5D9-9656-4970-BD48-28F081BAF0EB}" srcOrd="0" destOrd="0" parTransId="{FBF2C188-1D88-43D7-B288-DCD2386632A0}" sibTransId="{30789845-78BD-4FDD-ADC6-62A97B827808}"/>
    <dgm:cxn modelId="{3B277697-EC54-4750-B699-E924B49371CA}" srcId="{05F90A1A-A5BB-402D-BE71-489DE697CB8E}" destId="{8E5E0E54-FA71-49E7-A933-2FB8ECF3C226}" srcOrd="0" destOrd="0" parTransId="{6642B0AB-BD07-4B6C-B39C-6CF215AF9F1B}" sibTransId="{80F9C8AA-ADCC-442A-AF88-93219655C467}"/>
    <dgm:cxn modelId="{E7D21D40-C3A8-414A-819D-EA0D27277A59}" type="presOf" srcId="{FD23C5D9-9656-4970-BD48-28F081BAF0EB}" destId="{A4D275E4-B502-4356-9034-E889F8EEDF49}" srcOrd="0" destOrd="0" presId="urn:microsoft.com/office/officeart/2005/8/layout/hierarchy3"/>
    <dgm:cxn modelId="{2447135F-2CA5-44BE-BFD1-8DCF7449E5B6}" type="presOf" srcId="{416CF5C0-1E59-49B7-8B49-DE1B4BD4BBCA}" destId="{88E1E227-00CC-4A9F-97AF-64993A9DE029}" srcOrd="0" destOrd="0" presId="urn:microsoft.com/office/officeart/2005/8/layout/hierarchy3"/>
    <dgm:cxn modelId="{7FC2BACE-4362-4DED-AE14-F7DAFAFEEA88}" type="presOf" srcId="{4FB474D6-754F-467A-A842-543B9CFCDEBE}" destId="{38695F32-9E9D-45B2-AF38-E7D98F6536ED}" srcOrd="0" destOrd="0" presId="urn:microsoft.com/office/officeart/2005/8/layout/hierarchy3"/>
    <dgm:cxn modelId="{9383D7DF-E0AB-470D-9438-6450299F7A58}" type="presOf" srcId="{FD23C5D9-9656-4970-BD48-28F081BAF0EB}" destId="{8FDC37E5-D28E-40D0-ADBA-791BD4361490}" srcOrd="1" destOrd="0" presId="urn:microsoft.com/office/officeart/2005/8/layout/hierarchy3"/>
    <dgm:cxn modelId="{FD1B58C8-4407-43B1-A3FC-8565E51D3B7D}" type="presParOf" srcId="{0B74C750-D7CF-474C-98E2-C7736FC03CFF}" destId="{3060290F-E6B0-48E2-A2DE-FD58495DE5C1}" srcOrd="0" destOrd="0" presId="urn:microsoft.com/office/officeart/2005/8/layout/hierarchy3"/>
    <dgm:cxn modelId="{609B1121-CA6A-4C85-B949-C5A0938C46BC}" type="presParOf" srcId="{3060290F-E6B0-48E2-A2DE-FD58495DE5C1}" destId="{EC8E3E1C-2B73-4132-AD31-23694DEF924A}" srcOrd="0" destOrd="0" presId="urn:microsoft.com/office/officeart/2005/8/layout/hierarchy3"/>
    <dgm:cxn modelId="{462270BA-9D07-424F-B046-D70D626C98AB}" type="presParOf" srcId="{EC8E3E1C-2B73-4132-AD31-23694DEF924A}" destId="{A4D275E4-B502-4356-9034-E889F8EEDF49}" srcOrd="0" destOrd="0" presId="urn:microsoft.com/office/officeart/2005/8/layout/hierarchy3"/>
    <dgm:cxn modelId="{ABD51A65-ECA6-4C7E-BD95-AEBF50D4E206}" type="presParOf" srcId="{EC8E3E1C-2B73-4132-AD31-23694DEF924A}" destId="{8FDC37E5-D28E-40D0-ADBA-791BD4361490}" srcOrd="1" destOrd="0" presId="urn:microsoft.com/office/officeart/2005/8/layout/hierarchy3"/>
    <dgm:cxn modelId="{7A738A9C-A453-4E83-A5C8-42BA1BDC2538}" type="presParOf" srcId="{3060290F-E6B0-48E2-A2DE-FD58495DE5C1}" destId="{86FEC0E5-80B3-4DC4-ADE8-F1508EE1FFD0}" srcOrd="1" destOrd="0" presId="urn:microsoft.com/office/officeart/2005/8/layout/hierarchy3"/>
    <dgm:cxn modelId="{79B5B3A4-AD1C-4CBC-A1DB-A90E6B5AE2B2}" type="presParOf" srcId="{86FEC0E5-80B3-4DC4-ADE8-F1508EE1FFD0}" destId="{88E1E227-00CC-4A9F-97AF-64993A9DE029}" srcOrd="0" destOrd="0" presId="urn:microsoft.com/office/officeart/2005/8/layout/hierarchy3"/>
    <dgm:cxn modelId="{962317EA-8F1A-47BD-A54F-209072A31ED5}" type="presParOf" srcId="{86FEC0E5-80B3-4DC4-ADE8-F1508EE1FFD0}" destId="{38695F32-9E9D-45B2-AF38-E7D98F6536ED}" srcOrd="1" destOrd="0" presId="urn:microsoft.com/office/officeart/2005/8/layout/hierarchy3"/>
    <dgm:cxn modelId="{0802FA53-EC4B-445C-A9FE-9E7587339C39}" type="presParOf" srcId="{0B74C750-D7CF-474C-98E2-C7736FC03CFF}" destId="{01739944-9D99-4DBD-B9E3-2B891859E6D3}" srcOrd="1" destOrd="0" presId="urn:microsoft.com/office/officeart/2005/8/layout/hierarchy3"/>
    <dgm:cxn modelId="{3D76ED55-23CA-4553-967B-5E132E57BB75}" type="presParOf" srcId="{01739944-9D99-4DBD-B9E3-2B891859E6D3}" destId="{56FC4004-98F8-48CE-9413-D1D4BCF15564}" srcOrd="0" destOrd="0" presId="urn:microsoft.com/office/officeart/2005/8/layout/hierarchy3"/>
    <dgm:cxn modelId="{2C17CA01-587B-4CDE-8BAD-21A1576E9428}" type="presParOf" srcId="{56FC4004-98F8-48CE-9413-D1D4BCF15564}" destId="{E7B96543-50D4-4918-8B9B-06617E659C38}" srcOrd="0" destOrd="0" presId="urn:microsoft.com/office/officeart/2005/8/layout/hierarchy3"/>
    <dgm:cxn modelId="{B5EA4782-A311-4558-90CA-57A8389E2BAB}" type="presParOf" srcId="{56FC4004-98F8-48CE-9413-D1D4BCF15564}" destId="{2996DEB7-762E-4566-95F3-632E1A3CBAA0}" srcOrd="1" destOrd="0" presId="urn:microsoft.com/office/officeart/2005/8/layout/hierarchy3"/>
    <dgm:cxn modelId="{8841A24A-823A-4F7D-88F7-6D1A62FCDEC3}" type="presParOf" srcId="{01739944-9D99-4DBD-B9E3-2B891859E6D3}" destId="{A94B1F38-A726-4585-B00D-979F555AA10E}" srcOrd="1" destOrd="0" presId="urn:microsoft.com/office/officeart/2005/8/layout/hierarchy3"/>
    <dgm:cxn modelId="{5300C47B-B038-4D94-BC0D-05577A890486}" type="presParOf" srcId="{A94B1F38-A726-4585-B00D-979F555AA10E}" destId="{550C2CE4-B4D0-4408-8DA0-EC09BB45EB9C}" srcOrd="0" destOrd="0" presId="urn:microsoft.com/office/officeart/2005/8/layout/hierarchy3"/>
    <dgm:cxn modelId="{CB315EB0-8B86-4A3C-ACF4-1AF62D94AA86}" type="presParOf" srcId="{A94B1F38-A726-4585-B00D-979F555AA10E}" destId="{3C255466-6FF5-4D3B-8484-5256969CE72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EEF96-8997-4315-AF28-4190C67A392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BE1B2-9572-4675-89BA-9107FA052F20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Animate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3B429-F546-4E9C-9EDF-C4276A082025}" type="parTrans" cxnId="{BDFC9A54-3787-406B-925B-5C2DD0FF6861}">
      <dgm:prSet/>
      <dgm:spPr/>
      <dgm:t>
        <a:bodyPr/>
        <a:lstStyle/>
        <a:p>
          <a:endParaRPr lang="ru-RU"/>
        </a:p>
      </dgm:t>
    </dgm:pt>
    <dgm:pt modelId="{DAC47194-818D-43E0-A9BC-B0DBF3F9B51F}" type="sibTrans" cxnId="{BDFC9A54-3787-406B-925B-5C2DD0FF6861}">
      <dgm:prSet/>
      <dgm:spPr/>
      <dgm:t>
        <a:bodyPr/>
        <a:lstStyle/>
        <a:p>
          <a:endParaRPr lang="ru-RU"/>
        </a:p>
      </dgm:t>
    </dgm:pt>
    <dgm:pt modelId="{036EDBDD-DDEC-4C9B-82F6-C71D2B1E5C17}">
      <dgm:prSet phldrT="[Текст]" custT="1"/>
      <dgm:spPr/>
      <dgm:t>
        <a:bodyPr/>
        <a:lstStyle/>
        <a:p>
          <a:r>
            <a: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man, scholar, butterfly, leopard, etc.</a:t>
          </a:r>
          <a:endParaRPr lang="ru-RU" sz="3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E5920-1223-44D4-AB14-2D6BCD85F590}" type="parTrans" cxnId="{4D6BA0C6-0945-4F48-A362-3FF788175552}">
      <dgm:prSet/>
      <dgm:spPr/>
      <dgm:t>
        <a:bodyPr/>
        <a:lstStyle/>
        <a:p>
          <a:endParaRPr lang="ru-RU"/>
        </a:p>
      </dgm:t>
    </dgm:pt>
    <dgm:pt modelId="{1EED7758-7BDA-4BB5-9DB8-7C84BA19EE05}" type="sibTrans" cxnId="{4D6BA0C6-0945-4F48-A362-3FF788175552}">
      <dgm:prSet/>
      <dgm:spPr/>
      <dgm:t>
        <a:bodyPr/>
        <a:lstStyle/>
        <a:p>
          <a:endParaRPr lang="ru-RU"/>
        </a:p>
      </dgm:t>
    </dgm:pt>
    <dgm:pt modelId="{4557B057-D7C1-4322-9B36-FBCBBBEE07C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Inanimate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41FA6-855F-415C-BABE-8B071C7B9355}" type="parTrans" cxnId="{15BE20B9-31C5-46A6-A4FA-F025E7FF28CD}">
      <dgm:prSet/>
      <dgm:spPr/>
      <dgm:t>
        <a:bodyPr/>
        <a:lstStyle/>
        <a:p>
          <a:endParaRPr lang="ru-RU"/>
        </a:p>
      </dgm:t>
    </dgm:pt>
    <dgm:pt modelId="{2ED87EC8-60B8-43F3-BA63-CA893BD8EFE3}" type="sibTrans" cxnId="{15BE20B9-31C5-46A6-A4FA-F025E7FF28CD}">
      <dgm:prSet/>
      <dgm:spPr/>
      <dgm:t>
        <a:bodyPr/>
        <a:lstStyle/>
        <a:p>
          <a:endParaRPr lang="ru-RU"/>
        </a:p>
      </dgm:t>
    </dgm:pt>
    <dgm:pt modelId="{AD06A5C6-5B6D-4B82-984F-73AA0CF819E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earth, field, </a:t>
          </a:r>
          <a:r>
            <a:rPr lang="en-US" i="1" smtClean="0">
              <a:latin typeface="Times New Roman" panose="02020603050405020304" pitchFamily="18" charset="0"/>
              <a:cs typeface="Times New Roman" panose="02020603050405020304" pitchFamily="18" charset="0"/>
            </a:rPr>
            <a:t>machine, book, 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etc.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DE047-B2B8-4624-B653-E577AE5D2535}" type="parTrans" cxnId="{E9D2B3BA-2D7F-4E16-B695-4D52337BBD53}">
      <dgm:prSet/>
      <dgm:spPr/>
      <dgm:t>
        <a:bodyPr/>
        <a:lstStyle/>
        <a:p>
          <a:endParaRPr lang="ru-RU"/>
        </a:p>
      </dgm:t>
    </dgm:pt>
    <dgm:pt modelId="{4B493784-069C-4355-A0F6-2E13EDFD3A26}" type="sibTrans" cxnId="{E9D2B3BA-2D7F-4E16-B695-4D52337BBD53}">
      <dgm:prSet/>
      <dgm:spPr/>
      <dgm:t>
        <a:bodyPr/>
        <a:lstStyle/>
        <a:p>
          <a:endParaRPr lang="ru-RU"/>
        </a:p>
      </dgm:t>
    </dgm:pt>
    <dgm:pt modelId="{EA2128C4-1506-4C6F-812F-D600628A20A6}" type="pres">
      <dgm:prSet presAssocID="{7F9EEF96-8997-4315-AF28-4190C67A3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7DA2D-ED43-49B2-9975-54D752640972}" type="pres">
      <dgm:prSet presAssocID="{943BE1B2-9572-4675-89BA-9107FA052F20}" presName="vertFlow" presStyleCnt="0"/>
      <dgm:spPr/>
    </dgm:pt>
    <dgm:pt modelId="{D670CB56-BD38-4C12-87B7-619AB91F429B}" type="pres">
      <dgm:prSet presAssocID="{943BE1B2-9572-4675-89BA-9107FA052F20}" presName="header" presStyleLbl="node1" presStyleIdx="0" presStyleCnt="2"/>
      <dgm:spPr/>
      <dgm:t>
        <a:bodyPr/>
        <a:lstStyle/>
        <a:p>
          <a:endParaRPr lang="ru-RU"/>
        </a:p>
      </dgm:t>
    </dgm:pt>
    <dgm:pt modelId="{7AD3D586-EFAF-4417-8A70-AB2A40F98A25}" type="pres">
      <dgm:prSet presAssocID="{19AE5920-1223-44D4-AB14-2D6BCD85F59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AD9B6267-B866-4F31-B701-114F65404363}" type="pres">
      <dgm:prSet presAssocID="{036EDBDD-DDEC-4C9B-82F6-C71D2B1E5C17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AFEE7-93DB-438E-8879-E94AB0373CF6}" type="pres">
      <dgm:prSet presAssocID="{943BE1B2-9572-4675-89BA-9107FA052F20}" presName="hSp" presStyleCnt="0"/>
      <dgm:spPr/>
    </dgm:pt>
    <dgm:pt modelId="{94D5A6E7-09B4-435C-AFA4-6BFD7405EFA5}" type="pres">
      <dgm:prSet presAssocID="{4557B057-D7C1-4322-9B36-FBCBBBEE07CC}" presName="vertFlow" presStyleCnt="0"/>
      <dgm:spPr/>
    </dgm:pt>
    <dgm:pt modelId="{C6E2BAFF-7EFE-4BA4-BF3F-A1E38CB4795D}" type="pres">
      <dgm:prSet presAssocID="{4557B057-D7C1-4322-9B36-FBCBBBEE07CC}" presName="header" presStyleLbl="node1" presStyleIdx="1" presStyleCnt="2"/>
      <dgm:spPr/>
      <dgm:t>
        <a:bodyPr/>
        <a:lstStyle/>
        <a:p>
          <a:endParaRPr lang="ru-RU"/>
        </a:p>
      </dgm:t>
    </dgm:pt>
    <dgm:pt modelId="{A4C947C7-01D5-47AB-AE3B-028F882C6B69}" type="pres">
      <dgm:prSet presAssocID="{E5DDE047-B2B8-4624-B653-E577AE5D2535}" presName="parTrans" presStyleLbl="sibTrans2D1" presStyleIdx="1" presStyleCnt="2"/>
      <dgm:spPr/>
      <dgm:t>
        <a:bodyPr/>
        <a:lstStyle/>
        <a:p>
          <a:endParaRPr lang="ru-RU"/>
        </a:p>
      </dgm:t>
    </dgm:pt>
    <dgm:pt modelId="{F1E1D333-A05E-4C84-A3C2-B1AA28B58CC7}" type="pres">
      <dgm:prSet presAssocID="{AD06A5C6-5B6D-4B82-984F-73AA0CF819ED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C9A54-3787-406B-925B-5C2DD0FF6861}" srcId="{7F9EEF96-8997-4315-AF28-4190C67A392D}" destId="{943BE1B2-9572-4675-89BA-9107FA052F20}" srcOrd="0" destOrd="0" parTransId="{89A3B429-F546-4E9C-9EDF-C4276A082025}" sibTransId="{DAC47194-818D-43E0-A9BC-B0DBF3F9B51F}"/>
    <dgm:cxn modelId="{68B6BC8D-A1BB-44E6-8F85-71450ACA867A}" type="presOf" srcId="{E5DDE047-B2B8-4624-B653-E577AE5D2535}" destId="{A4C947C7-01D5-47AB-AE3B-028F882C6B69}" srcOrd="0" destOrd="0" presId="urn:microsoft.com/office/officeart/2005/8/layout/lProcess1"/>
    <dgm:cxn modelId="{884A38B3-8875-4C2D-84C4-F273C6E0D556}" type="presOf" srcId="{19AE5920-1223-44D4-AB14-2D6BCD85F590}" destId="{7AD3D586-EFAF-4417-8A70-AB2A40F98A25}" srcOrd="0" destOrd="0" presId="urn:microsoft.com/office/officeart/2005/8/layout/lProcess1"/>
    <dgm:cxn modelId="{E9D2B3BA-2D7F-4E16-B695-4D52337BBD53}" srcId="{4557B057-D7C1-4322-9B36-FBCBBBEE07CC}" destId="{AD06A5C6-5B6D-4B82-984F-73AA0CF819ED}" srcOrd="0" destOrd="0" parTransId="{E5DDE047-B2B8-4624-B653-E577AE5D2535}" sibTransId="{4B493784-069C-4355-A0F6-2E13EDFD3A26}"/>
    <dgm:cxn modelId="{1159DA3D-B489-4EE7-A75C-1299FA248ED4}" type="presOf" srcId="{AD06A5C6-5B6D-4B82-984F-73AA0CF819ED}" destId="{F1E1D333-A05E-4C84-A3C2-B1AA28B58CC7}" srcOrd="0" destOrd="0" presId="urn:microsoft.com/office/officeart/2005/8/layout/lProcess1"/>
    <dgm:cxn modelId="{8BD663D7-84ED-4E00-8E64-74FC85F879AF}" type="presOf" srcId="{4557B057-D7C1-4322-9B36-FBCBBBEE07CC}" destId="{C6E2BAFF-7EFE-4BA4-BF3F-A1E38CB4795D}" srcOrd="0" destOrd="0" presId="urn:microsoft.com/office/officeart/2005/8/layout/lProcess1"/>
    <dgm:cxn modelId="{645AB0AB-02B9-4CFA-9683-50E873213D1A}" type="presOf" srcId="{943BE1B2-9572-4675-89BA-9107FA052F20}" destId="{D670CB56-BD38-4C12-87B7-619AB91F429B}" srcOrd="0" destOrd="0" presId="urn:microsoft.com/office/officeart/2005/8/layout/lProcess1"/>
    <dgm:cxn modelId="{15BE20B9-31C5-46A6-A4FA-F025E7FF28CD}" srcId="{7F9EEF96-8997-4315-AF28-4190C67A392D}" destId="{4557B057-D7C1-4322-9B36-FBCBBBEE07CC}" srcOrd="1" destOrd="0" parTransId="{B8441FA6-855F-415C-BABE-8B071C7B9355}" sibTransId="{2ED87EC8-60B8-43F3-BA63-CA893BD8EFE3}"/>
    <dgm:cxn modelId="{215F7798-47E1-4394-9BCB-484FBC90485D}" type="presOf" srcId="{7F9EEF96-8997-4315-AF28-4190C67A392D}" destId="{EA2128C4-1506-4C6F-812F-D600628A20A6}" srcOrd="0" destOrd="0" presId="urn:microsoft.com/office/officeart/2005/8/layout/lProcess1"/>
    <dgm:cxn modelId="{4D6BA0C6-0945-4F48-A362-3FF788175552}" srcId="{943BE1B2-9572-4675-89BA-9107FA052F20}" destId="{036EDBDD-DDEC-4C9B-82F6-C71D2B1E5C17}" srcOrd="0" destOrd="0" parTransId="{19AE5920-1223-44D4-AB14-2D6BCD85F590}" sibTransId="{1EED7758-7BDA-4BB5-9DB8-7C84BA19EE05}"/>
    <dgm:cxn modelId="{13136FA1-5BE1-4EDF-9207-637E704921C3}" type="presOf" srcId="{036EDBDD-DDEC-4C9B-82F6-C71D2B1E5C17}" destId="{AD9B6267-B866-4F31-B701-114F65404363}" srcOrd="0" destOrd="0" presId="urn:microsoft.com/office/officeart/2005/8/layout/lProcess1"/>
    <dgm:cxn modelId="{8DE1224D-4174-40D3-A4F2-7B9A096AFCE2}" type="presParOf" srcId="{EA2128C4-1506-4C6F-812F-D600628A20A6}" destId="{1827DA2D-ED43-49B2-9975-54D752640972}" srcOrd="0" destOrd="0" presId="urn:microsoft.com/office/officeart/2005/8/layout/lProcess1"/>
    <dgm:cxn modelId="{A9844DB8-8EF5-4C9A-A020-D2543CD77076}" type="presParOf" srcId="{1827DA2D-ED43-49B2-9975-54D752640972}" destId="{D670CB56-BD38-4C12-87B7-619AB91F429B}" srcOrd="0" destOrd="0" presId="urn:microsoft.com/office/officeart/2005/8/layout/lProcess1"/>
    <dgm:cxn modelId="{D4C1B9DB-A4F8-43FA-82E4-462D1D5FD383}" type="presParOf" srcId="{1827DA2D-ED43-49B2-9975-54D752640972}" destId="{7AD3D586-EFAF-4417-8A70-AB2A40F98A25}" srcOrd="1" destOrd="0" presId="urn:microsoft.com/office/officeart/2005/8/layout/lProcess1"/>
    <dgm:cxn modelId="{FF1AD9B9-F8B8-45F3-91B1-FF44C88D321D}" type="presParOf" srcId="{1827DA2D-ED43-49B2-9975-54D752640972}" destId="{AD9B6267-B866-4F31-B701-114F65404363}" srcOrd="2" destOrd="0" presId="urn:microsoft.com/office/officeart/2005/8/layout/lProcess1"/>
    <dgm:cxn modelId="{0C11A829-FFA5-4D4A-B82A-493EACF25880}" type="presParOf" srcId="{EA2128C4-1506-4C6F-812F-D600628A20A6}" destId="{8A9AFEE7-93DB-438E-8879-E94AB0373CF6}" srcOrd="1" destOrd="0" presId="urn:microsoft.com/office/officeart/2005/8/layout/lProcess1"/>
    <dgm:cxn modelId="{40EBA27E-6D19-4F7E-B305-0AC0F119FE6A}" type="presParOf" srcId="{EA2128C4-1506-4C6F-812F-D600628A20A6}" destId="{94D5A6E7-09B4-435C-AFA4-6BFD7405EFA5}" srcOrd="2" destOrd="0" presId="urn:microsoft.com/office/officeart/2005/8/layout/lProcess1"/>
    <dgm:cxn modelId="{2FBA70A7-1DEB-49AE-8ED2-5927B7B2C4AE}" type="presParOf" srcId="{94D5A6E7-09B4-435C-AFA4-6BFD7405EFA5}" destId="{C6E2BAFF-7EFE-4BA4-BF3F-A1E38CB4795D}" srcOrd="0" destOrd="0" presId="urn:microsoft.com/office/officeart/2005/8/layout/lProcess1"/>
    <dgm:cxn modelId="{B7E07FC6-F99D-4AF2-916E-A2FC6362CE60}" type="presParOf" srcId="{94D5A6E7-09B4-435C-AFA4-6BFD7405EFA5}" destId="{A4C947C7-01D5-47AB-AE3B-028F882C6B69}" srcOrd="1" destOrd="0" presId="urn:microsoft.com/office/officeart/2005/8/layout/lProcess1"/>
    <dgm:cxn modelId="{AD1DD0DF-6975-4CF6-BBC6-90EE5DAA8836}" type="presParOf" srcId="{94D5A6E7-09B4-435C-AFA4-6BFD7405EFA5}" destId="{F1E1D333-A05E-4C84-A3C2-B1AA28B58CC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D6767-5793-402E-B8F8-71C88768811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C9637-A4E4-4B42-AEFC-A7F5AA4D9A3A}">
      <dgm:prSet phldrT="[Текст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Countable</a:t>
          </a:r>
          <a:endParaRPr lang="ru-RU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8A058-38C2-4906-AEF7-8B15B7DF3277}" type="parTrans" cxnId="{5E376C56-A832-44CC-ABA9-4BF78FFB98A1}">
      <dgm:prSet/>
      <dgm:spPr/>
      <dgm:t>
        <a:bodyPr/>
        <a:lstStyle/>
        <a:p>
          <a:endParaRPr lang="ru-RU"/>
        </a:p>
      </dgm:t>
    </dgm:pt>
    <dgm:pt modelId="{12370CE6-3F90-46C7-9BEE-419EA5D95981}" type="sibTrans" cxnId="{5E376C56-A832-44CC-ABA9-4BF78FFB98A1}">
      <dgm:prSet/>
      <dgm:spPr/>
      <dgm:t>
        <a:bodyPr/>
        <a:lstStyle/>
        <a:p>
          <a:endParaRPr lang="ru-RU"/>
        </a:p>
      </dgm:t>
    </dgm:pt>
    <dgm:pt modelId="{BF7961C3-C8B6-44EF-8987-36D8F1D94271}">
      <dgm:prSet phldrT="[Текст]" custT="1"/>
      <dgm:spPr/>
      <dgm:t>
        <a:bodyPr/>
        <a:lstStyle/>
        <a:p>
          <a:r>
            <a:rPr lang="en-US" sz="6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Uncountable</a:t>
          </a:r>
          <a:endParaRPr lang="ru-RU" sz="6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A774E-397E-4121-9BC7-4EA3853982B6}" type="parTrans" cxnId="{02576ED6-BC1B-48A7-A702-B539F271A0E9}">
      <dgm:prSet/>
      <dgm:spPr/>
      <dgm:t>
        <a:bodyPr/>
        <a:lstStyle/>
        <a:p>
          <a:endParaRPr lang="ru-RU"/>
        </a:p>
      </dgm:t>
    </dgm:pt>
    <dgm:pt modelId="{B710963B-8A0B-45B5-BCE7-A07043EE25D9}" type="sibTrans" cxnId="{02576ED6-BC1B-48A7-A702-B539F271A0E9}">
      <dgm:prSet/>
      <dgm:spPr/>
      <dgm:t>
        <a:bodyPr/>
        <a:lstStyle/>
        <a:p>
          <a:endParaRPr lang="ru-RU"/>
        </a:p>
      </dgm:t>
    </dgm:pt>
    <dgm:pt modelId="{AAA7FD44-F3FB-418C-9DCA-B2251F374AF5}" type="pres">
      <dgm:prSet presAssocID="{08AD6767-5793-402E-B8F8-71C8876881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B6997-2E39-4474-9283-0590B747C389}" type="pres">
      <dgm:prSet presAssocID="{08AD6767-5793-402E-B8F8-71C887688112}" presName="ribbon" presStyleLbl="node1" presStyleIdx="0" presStyleCnt="1"/>
      <dgm:spPr/>
    </dgm:pt>
    <dgm:pt modelId="{C9EA7252-61D1-4A95-8770-682955FDE4F4}" type="pres">
      <dgm:prSet presAssocID="{08AD6767-5793-402E-B8F8-71C88768811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227DE-481D-4AC6-9743-337323D8220A}" type="pres">
      <dgm:prSet presAssocID="{08AD6767-5793-402E-B8F8-71C88768811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76C56-A832-44CC-ABA9-4BF78FFB98A1}" srcId="{08AD6767-5793-402E-B8F8-71C887688112}" destId="{648C9637-A4E4-4B42-AEFC-A7F5AA4D9A3A}" srcOrd="0" destOrd="0" parTransId="{26D8A058-38C2-4906-AEF7-8B15B7DF3277}" sibTransId="{12370CE6-3F90-46C7-9BEE-419EA5D95981}"/>
    <dgm:cxn modelId="{3B0E6D66-79B5-4F1F-827C-AE4F116C28BE}" type="presOf" srcId="{BF7961C3-C8B6-44EF-8987-36D8F1D94271}" destId="{616227DE-481D-4AC6-9743-337323D8220A}" srcOrd="0" destOrd="0" presId="urn:microsoft.com/office/officeart/2005/8/layout/arrow6"/>
    <dgm:cxn modelId="{02576ED6-BC1B-48A7-A702-B539F271A0E9}" srcId="{08AD6767-5793-402E-B8F8-71C887688112}" destId="{BF7961C3-C8B6-44EF-8987-36D8F1D94271}" srcOrd="1" destOrd="0" parTransId="{45BA774E-397E-4121-9BC7-4EA3853982B6}" sibTransId="{B710963B-8A0B-45B5-BCE7-A07043EE25D9}"/>
    <dgm:cxn modelId="{C8CD772D-6E66-4297-8FC9-C65AFDCF224D}" type="presOf" srcId="{648C9637-A4E4-4B42-AEFC-A7F5AA4D9A3A}" destId="{C9EA7252-61D1-4A95-8770-682955FDE4F4}" srcOrd="0" destOrd="0" presId="urn:microsoft.com/office/officeart/2005/8/layout/arrow6"/>
    <dgm:cxn modelId="{6193891A-338A-4834-99F6-294F1DAC8229}" type="presOf" srcId="{08AD6767-5793-402E-B8F8-71C887688112}" destId="{AAA7FD44-F3FB-418C-9DCA-B2251F374AF5}" srcOrd="0" destOrd="0" presId="urn:microsoft.com/office/officeart/2005/8/layout/arrow6"/>
    <dgm:cxn modelId="{A49F77CD-ED3C-4724-B7B0-8E93D7805E33}" type="presParOf" srcId="{AAA7FD44-F3FB-418C-9DCA-B2251F374AF5}" destId="{BB7B6997-2E39-4474-9283-0590B747C389}" srcOrd="0" destOrd="0" presId="urn:microsoft.com/office/officeart/2005/8/layout/arrow6"/>
    <dgm:cxn modelId="{A729FE24-ECB1-471B-8B03-F0748FFFAFEA}" type="presParOf" srcId="{AAA7FD44-F3FB-418C-9DCA-B2251F374AF5}" destId="{C9EA7252-61D1-4A95-8770-682955FDE4F4}" srcOrd="1" destOrd="0" presId="urn:microsoft.com/office/officeart/2005/8/layout/arrow6"/>
    <dgm:cxn modelId="{F40B8890-A36F-4357-9180-D8AB5E0DEE29}" type="presParOf" srcId="{AAA7FD44-F3FB-418C-9DCA-B2251F374AF5}" destId="{616227DE-481D-4AC6-9743-337323D8220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7DABD-D1DA-461D-B10E-3546185964F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5A4DB2-5D9E-4BF4-A286-27EC5531554E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Concrete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D42E2-33EE-4FD1-8E69-B66454A93E90}" type="parTrans" cxnId="{E1828243-0B9D-4985-8C55-644CC699534D}">
      <dgm:prSet/>
      <dgm:spPr/>
      <dgm:t>
        <a:bodyPr/>
        <a:lstStyle/>
        <a:p>
          <a:endParaRPr lang="ru-RU"/>
        </a:p>
      </dgm:t>
    </dgm:pt>
    <dgm:pt modelId="{37B5306A-2B58-4C91-A465-4F3E547371BB}" type="sibTrans" cxnId="{E1828243-0B9D-4985-8C55-644CC699534D}">
      <dgm:prSet/>
      <dgm:spPr/>
      <dgm:t>
        <a:bodyPr/>
        <a:lstStyle/>
        <a:p>
          <a:endParaRPr lang="ru-RU"/>
        </a:p>
      </dgm:t>
    </dgm:pt>
    <dgm:pt modelId="{7321D029-E6E1-4592-9D05-3A58C70919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i="1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flower, bird, book, sand, star, butterfly, cloud etc.</a:t>
          </a:r>
          <a:endParaRPr lang="ru-RU" sz="4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D6E82-D3FB-4843-830A-7C67DC1EE301}" type="parTrans" cxnId="{35B53168-B904-4D65-8419-C90A84C61C84}">
      <dgm:prSet/>
      <dgm:spPr/>
      <dgm:t>
        <a:bodyPr/>
        <a:lstStyle/>
        <a:p>
          <a:endParaRPr lang="ru-RU"/>
        </a:p>
      </dgm:t>
    </dgm:pt>
    <dgm:pt modelId="{724576AA-E223-4E9E-807A-ECEBF8D9EEE0}" type="sibTrans" cxnId="{35B53168-B904-4D65-8419-C90A84C61C84}">
      <dgm:prSet/>
      <dgm:spPr/>
      <dgm:t>
        <a:bodyPr/>
        <a:lstStyle/>
        <a:p>
          <a:endParaRPr lang="ru-RU"/>
        </a:p>
      </dgm:t>
    </dgm:pt>
    <dgm:pt modelId="{C07368CE-A4B7-4C8F-80B4-79055D50C402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Abstract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A1A6C-6C67-4903-BFBF-F4F168EE3142}" type="parTrans" cxnId="{F39448FC-3946-4807-8F12-2AA39DF094E7}">
      <dgm:prSet/>
      <dgm:spPr/>
      <dgm:t>
        <a:bodyPr/>
        <a:lstStyle/>
        <a:p>
          <a:endParaRPr lang="ru-RU"/>
        </a:p>
      </dgm:t>
    </dgm:pt>
    <dgm:pt modelId="{5F2DDA0D-5B2F-4B22-8DE2-50B994652E88}" type="sibTrans" cxnId="{F39448FC-3946-4807-8F12-2AA39DF094E7}">
      <dgm:prSet/>
      <dgm:spPr/>
      <dgm:t>
        <a:bodyPr/>
        <a:lstStyle/>
        <a:p>
          <a:endParaRPr lang="ru-RU"/>
        </a:p>
      </dgm:t>
    </dgm:pt>
    <dgm:pt modelId="{DA531B06-F579-4717-B7A6-CEDFEEAC842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Feelings such as 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happiness, loneliness, sorrow and anger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19AA9-9E29-4A15-B89D-D15DF7DE10BF}" type="parTrans" cxnId="{D362D3E4-CAF3-4C9A-B9A8-3B90FDA7A18D}">
      <dgm:prSet/>
      <dgm:spPr/>
      <dgm:t>
        <a:bodyPr/>
        <a:lstStyle/>
        <a:p>
          <a:endParaRPr lang="ru-RU"/>
        </a:p>
      </dgm:t>
    </dgm:pt>
    <dgm:pt modelId="{46AA76E3-0C36-4C33-81DF-976B6AA11A2B}" type="sibTrans" cxnId="{D362D3E4-CAF3-4C9A-B9A8-3B90FDA7A18D}">
      <dgm:prSet/>
      <dgm:spPr/>
      <dgm:t>
        <a:bodyPr/>
        <a:lstStyle/>
        <a:p>
          <a:endParaRPr lang="ru-RU"/>
        </a:p>
      </dgm:t>
    </dgm:pt>
    <dgm:pt modelId="{FB430E05-C883-4038-A0CF-E5789039104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Qualities such as 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courage, intelligence, bravery and honesty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311B-E2FB-445C-97DD-35594F717BC6}" type="parTrans" cxnId="{725658B4-691D-44B4-9061-44A6C68431A1}">
      <dgm:prSet/>
      <dgm:spPr/>
      <dgm:t>
        <a:bodyPr/>
        <a:lstStyle/>
        <a:p>
          <a:endParaRPr lang="ru-RU"/>
        </a:p>
      </dgm:t>
    </dgm:pt>
    <dgm:pt modelId="{3758140C-DA59-46E4-B99D-EB56C0ACA9F9}" type="sibTrans" cxnId="{725658B4-691D-44B4-9061-44A6C68431A1}">
      <dgm:prSet/>
      <dgm:spPr/>
      <dgm:t>
        <a:bodyPr/>
        <a:lstStyle/>
        <a:p>
          <a:endParaRPr lang="ru-RU"/>
        </a:p>
      </dgm:t>
    </dgm:pt>
    <dgm:pt modelId="{D6282AF0-A7F7-4A8E-B978-483360620C7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and thoughts such as 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freedom, friendship and equality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8C0E-23B2-4130-9AD1-293A72E81E07}" type="parTrans" cxnId="{3734A2BC-0485-4237-8D3C-51E319653B7B}">
      <dgm:prSet/>
      <dgm:spPr/>
      <dgm:t>
        <a:bodyPr/>
        <a:lstStyle/>
        <a:p>
          <a:endParaRPr lang="ru-RU"/>
        </a:p>
      </dgm:t>
    </dgm:pt>
    <dgm:pt modelId="{D1CA41B4-7B6C-40B5-9172-C6D3B8A2B620}" type="sibTrans" cxnId="{3734A2BC-0485-4237-8D3C-51E319653B7B}">
      <dgm:prSet/>
      <dgm:spPr/>
      <dgm:t>
        <a:bodyPr/>
        <a:lstStyle/>
        <a:p>
          <a:endParaRPr lang="ru-RU"/>
        </a:p>
      </dgm:t>
    </dgm:pt>
    <dgm:pt modelId="{1989F00E-D210-42F2-A671-F09CDEFE72DE}" type="pres">
      <dgm:prSet presAssocID="{77F7DABD-D1DA-461D-B10E-3546185964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638114-8591-4F7D-83ED-1E73AD8086B7}" type="pres">
      <dgm:prSet presAssocID="{0D5A4DB2-5D9E-4BF4-A286-27EC5531554E}" presName="linNode" presStyleCnt="0"/>
      <dgm:spPr/>
    </dgm:pt>
    <dgm:pt modelId="{67AB8284-09BF-4CDC-9A7E-DA39BBFCCC26}" type="pres">
      <dgm:prSet presAssocID="{0D5A4DB2-5D9E-4BF4-A286-27EC5531554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81618-B6A7-4777-9DCC-6E72238AFE4D}" type="pres">
      <dgm:prSet presAssocID="{0D5A4DB2-5D9E-4BF4-A286-27EC5531554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82277-CAB2-4B66-974F-649B16D7580A}" type="pres">
      <dgm:prSet presAssocID="{37B5306A-2B58-4C91-A465-4F3E547371BB}" presName="spacing" presStyleCnt="0"/>
      <dgm:spPr/>
    </dgm:pt>
    <dgm:pt modelId="{6F75DF9B-1272-413D-9BF8-385EC5A7ACFC}" type="pres">
      <dgm:prSet presAssocID="{C07368CE-A4B7-4C8F-80B4-79055D50C402}" presName="linNode" presStyleCnt="0"/>
      <dgm:spPr/>
    </dgm:pt>
    <dgm:pt modelId="{A540C76D-5B36-455C-8CB5-CAC693142594}" type="pres">
      <dgm:prSet presAssocID="{C07368CE-A4B7-4C8F-80B4-79055D50C40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5E29B-D6D9-4746-9BCD-A849B6CD8F5C}" type="pres">
      <dgm:prSet presAssocID="{C07368CE-A4B7-4C8F-80B4-79055D50C402}" presName="childShp" presStyleLbl="bgAccFollowNode1" presStyleIdx="1" presStyleCnt="2" custScaleX="101829" custScaleY="11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448FC-3946-4807-8F12-2AA39DF094E7}" srcId="{77F7DABD-D1DA-461D-B10E-3546185964FE}" destId="{C07368CE-A4B7-4C8F-80B4-79055D50C402}" srcOrd="1" destOrd="0" parTransId="{71DA1A6C-6C67-4903-BFBF-F4F168EE3142}" sibTransId="{5F2DDA0D-5B2F-4B22-8DE2-50B994652E88}"/>
    <dgm:cxn modelId="{3EA7AE34-220A-4EA7-B48A-FECDB4294457}" type="presOf" srcId="{0D5A4DB2-5D9E-4BF4-A286-27EC5531554E}" destId="{67AB8284-09BF-4CDC-9A7E-DA39BBFCCC26}" srcOrd="0" destOrd="0" presId="urn:microsoft.com/office/officeart/2005/8/layout/vList6"/>
    <dgm:cxn modelId="{35B53168-B904-4D65-8419-C90A84C61C84}" srcId="{0D5A4DB2-5D9E-4BF4-A286-27EC5531554E}" destId="{7321D029-E6E1-4592-9D05-3A58C7091952}" srcOrd="0" destOrd="0" parTransId="{2E8D6E82-D3FB-4843-830A-7C67DC1EE301}" sibTransId="{724576AA-E223-4E9E-807A-ECEBF8D9EEE0}"/>
    <dgm:cxn modelId="{57211A40-1C96-42CC-86EA-0F11E15DE94B}" type="presOf" srcId="{D6282AF0-A7F7-4A8E-B978-483360620C70}" destId="{FF75E29B-D6D9-4746-9BCD-A849B6CD8F5C}" srcOrd="0" destOrd="2" presId="urn:microsoft.com/office/officeart/2005/8/layout/vList6"/>
    <dgm:cxn modelId="{D362D3E4-CAF3-4C9A-B9A8-3B90FDA7A18D}" srcId="{C07368CE-A4B7-4C8F-80B4-79055D50C402}" destId="{DA531B06-F579-4717-B7A6-CEDFEEAC842A}" srcOrd="0" destOrd="0" parTransId="{84719AA9-9E29-4A15-B89D-D15DF7DE10BF}" sibTransId="{46AA76E3-0C36-4C33-81DF-976B6AA11A2B}"/>
    <dgm:cxn modelId="{0A79D220-C339-4DB9-ADB5-ED347EC33568}" type="presOf" srcId="{FB430E05-C883-4038-A0CF-E57890391045}" destId="{FF75E29B-D6D9-4746-9BCD-A849B6CD8F5C}" srcOrd="0" destOrd="1" presId="urn:microsoft.com/office/officeart/2005/8/layout/vList6"/>
    <dgm:cxn modelId="{F0C8C443-219F-4B87-A9F1-F64E92AD7D6B}" type="presOf" srcId="{77F7DABD-D1DA-461D-B10E-3546185964FE}" destId="{1989F00E-D210-42F2-A671-F09CDEFE72DE}" srcOrd="0" destOrd="0" presId="urn:microsoft.com/office/officeart/2005/8/layout/vList6"/>
    <dgm:cxn modelId="{3734A2BC-0485-4237-8D3C-51E319653B7B}" srcId="{C07368CE-A4B7-4C8F-80B4-79055D50C402}" destId="{D6282AF0-A7F7-4A8E-B978-483360620C70}" srcOrd="2" destOrd="0" parTransId="{934A8C0E-23B2-4130-9AD1-293A72E81E07}" sibTransId="{D1CA41B4-7B6C-40B5-9172-C6D3B8A2B620}"/>
    <dgm:cxn modelId="{8C2D2935-814D-4498-AD4F-24C2DC93C2D1}" type="presOf" srcId="{DA531B06-F579-4717-B7A6-CEDFEEAC842A}" destId="{FF75E29B-D6D9-4746-9BCD-A849B6CD8F5C}" srcOrd="0" destOrd="0" presId="urn:microsoft.com/office/officeart/2005/8/layout/vList6"/>
    <dgm:cxn modelId="{1C0C2437-7E96-4C85-969C-FFF7A164F307}" type="presOf" srcId="{C07368CE-A4B7-4C8F-80B4-79055D50C402}" destId="{A540C76D-5B36-455C-8CB5-CAC693142594}" srcOrd="0" destOrd="0" presId="urn:microsoft.com/office/officeart/2005/8/layout/vList6"/>
    <dgm:cxn modelId="{E1828243-0B9D-4985-8C55-644CC699534D}" srcId="{77F7DABD-D1DA-461D-B10E-3546185964FE}" destId="{0D5A4DB2-5D9E-4BF4-A286-27EC5531554E}" srcOrd="0" destOrd="0" parTransId="{AB6D42E2-33EE-4FD1-8E69-B66454A93E90}" sibTransId="{37B5306A-2B58-4C91-A465-4F3E547371BB}"/>
    <dgm:cxn modelId="{725658B4-691D-44B4-9061-44A6C68431A1}" srcId="{C07368CE-A4B7-4C8F-80B4-79055D50C402}" destId="{FB430E05-C883-4038-A0CF-E57890391045}" srcOrd="1" destOrd="0" parTransId="{31FA311B-E2FB-445C-97DD-35594F717BC6}" sibTransId="{3758140C-DA59-46E4-B99D-EB56C0ACA9F9}"/>
    <dgm:cxn modelId="{E0296A4B-2003-4B81-B223-D7C4DDAE6C7B}" type="presOf" srcId="{7321D029-E6E1-4592-9D05-3A58C7091952}" destId="{8AB81618-B6A7-4777-9DCC-6E72238AFE4D}" srcOrd="0" destOrd="0" presId="urn:microsoft.com/office/officeart/2005/8/layout/vList6"/>
    <dgm:cxn modelId="{ECFD0214-6148-47A6-AE09-D7B46A8C1F0F}" type="presParOf" srcId="{1989F00E-D210-42F2-A671-F09CDEFE72DE}" destId="{07638114-8591-4F7D-83ED-1E73AD8086B7}" srcOrd="0" destOrd="0" presId="urn:microsoft.com/office/officeart/2005/8/layout/vList6"/>
    <dgm:cxn modelId="{37DD821E-F801-45FB-8028-7F857E07FC16}" type="presParOf" srcId="{07638114-8591-4F7D-83ED-1E73AD8086B7}" destId="{67AB8284-09BF-4CDC-9A7E-DA39BBFCCC26}" srcOrd="0" destOrd="0" presId="urn:microsoft.com/office/officeart/2005/8/layout/vList6"/>
    <dgm:cxn modelId="{341A8417-D750-4912-B3D8-4A2A71CE7BF5}" type="presParOf" srcId="{07638114-8591-4F7D-83ED-1E73AD8086B7}" destId="{8AB81618-B6A7-4777-9DCC-6E72238AFE4D}" srcOrd="1" destOrd="0" presId="urn:microsoft.com/office/officeart/2005/8/layout/vList6"/>
    <dgm:cxn modelId="{3D7F6F90-1837-41C6-A5C4-BF5E345CF49E}" type="presParOf" srcId="{1989F00E-D210-42F2-A671-F09CDEFE72DE}" destId="{70682277-CAB2-4B66-974F-649B16D7580A}" srcOrd="1" destOrd="0" presId="urn:microsoft.com/office/officeart/2005/8/layout/vList6"/>
    <dgm:cxn modelId="{085B0E6E-6738-47C6-AB24-0535502934D6}" type="presParOf" srcId="{1989F00E-D210-42F2-A671-F09CDEFE72DE}" destId="{6F75DF9B-1272-413D-9BF8-385EC5A7ACFC}" srcOrd="2" destOrd="0" presId="urn:microsoft.com/office/officeart/2005/8/layout/vList6"/>
    <dgm:cxn modelId="{370F20BD-6B90-479B-9688-51E132255427}" type="presParOf" srcId="{6F75DF9B-1272-413D-9BF8-385EC5A7ACFC}" destId="{A540C76D-5B36-455C-8CB5-CAC693142594}" srcOrd="0" destOrd="0" presId="urn:microsoft.com/office/officeart/2005/8/layout/vList6"/>
    <dgm:cxn modelId="{B6E7357B-1669-411B-B424-B4249E2D8754}" type="presParOf" srcId="{6F75DF9B-1272-413D-9BF8-385EC5A7ACFC}" destId="{FF75E29B-D6D9-4746-9BCD-A849B6CD8F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684E62-1BC0-469D-89C5-400180A928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30D4F-F4E5-4F82-931A-5FAA01861126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Fully predicative</a:t>
          </a:r>
          <a:endParaRPr lang="ru-RU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1C339-C8D6-4617-8965-95881DB0DD39}" type="parTrans" cxnId="{DADA48E7-92D3-4B54-9238-8648FC948C87}">
      <dgm:prSet/>
      <dgm:spPr/>
      <dgm:t>
        <a:bodyPr/>
        <a:lstStyle/>
        <a:p>
          <a:endParaRPr lang="ru-RU"/>
        </a:p>
      </dgm:t>
    </dgm:pt>
    <dgm:pt modelId="{3646860D-B9FB-44A4-AFDD-6EF74A77F6FD}" type="sibTrans" cxnId="{DADA48E7-92D3-4B54-9238-8648FC948C87}">
      <dgm:prSet/>
      <dgm:spPr/>
      <dgm:t>
        <a:bodyPr/>
        <a:lstStyle/>
        <a:p>
          <a:endParaRPr lang="ru-RU"/>
        </a:p>
      </dgm:t>
    </dgm:pt>
    <dgm:pt modelId="{4F294655-9BB5-4A30-BBB4-0600D0022D9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walk, sail, prepare, shine, blow 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E5681-E8AB-4BE4-9395-997898F7090C}" type="parTrans" cxnId="{CD0D30B1-BE3A-4A6E-90FB-C710BB093366}">
      <dgm:prSet/>
      <dgm:spPr/>
      <dgm:t>
        <a:bodyPr/>
        <a:lstStyle/>
        <a:p>
          <a:endParaRPr lang="ru-RU"/>
        </a:p>
      </dgm:t>
    </dgm:pt>
    <dgm:pt modelId="{B0461575-3ED0-4703-9F1D-28902A640836}" type="sibTrans" cxnId="{CD0D30B1-BE3A-4A6E-90FB-C710BB093366}">
      <dgm:prSet/>
      <dgm:spPr/>
      <dgm:t>
        <a:bodyPr/>
        <a:lstStyle/>
        <a:p>
          <a:endParaRPr lang="ru-RU"/>
        </a:p>
      </dgm:t>
    </dgm:pt>
    <dgm:pt modelId="{A73F364A-B5B2-4CEB-9619-C74E72DD1036}" type="pres">
      <dgm:prSet presAssocID="{ED684E62-1BC0-469D-89C5-400180A928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B79BD-007E-4301-87EE-F012C6D6691F}" type="pres">
      <dgm:prSet presAssocID="{68830D4F-F4E5-4F82-931A-5FAA018611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3408-6BE8-4B64-8088-6340A821D1DF}" type="pres">
      <dgm:prSet presAssocID="{3646860D-B9FB-44A4-AFDD-6EF74A77F6F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D856ACF-BC5E-4040-AA25-D14AC7D38E53}" type="pres">
      <dgm:prSet presAssocID="{3646860D-B9FB-44A4-AFDD-6EF74A77F6F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A2AE625-08EC-4A7D-80A3-78CDFF37A110}" type="pres">
      <dgm:prSet presAssocID="{4F294655-9BB5-4A30-BBB4-0600D0022D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35D3A-130F-4AEC-87A3-032E2A15BF8A}" type="presOf" srcId="{ED684E62-1BC0-469D-89C5-400180A928F5}" destId="{A73F364A-B5B2-4CEB-9619-C74E72DD1036}" srcOrd="0" destOrd="0" presId="urn:microsoft.com/office/officeart/2005/8/layout/process5"/>
    <dgm:cxn modelId="{A338575D-EA10-49DC-870A-D3C192167233}" type="presOf" srcId="{3646860D-B9FB-44A4-AFDD-6EF74A77F6FD}" destId="{CD856ACF-BC5E-4040-AA25-D14AC7D38E53}" srcOrd="1" destOrd="0" presId="urn:microsoft.com/office/officeart/2005/8/layout/process5"/>
    <dgm:cxn modelId="{CC46DFC2-FF08-46CD-A20B-CA3C1BC8DD26}" type="presOf" srcId="{3646860D-B9FB-44A4-AFDD-6EF74A77F6FD}" destId="{76F03408-6BE8-4B64-8088-6340A821D1DF}" srcOrd="0" destOrd="0" presId="urn:microsoft.com/office/officeart/2005/8/layout/process5"/>
    <dgm:cxn modelId="{A249FD52-D0D3-4BE2-BF74-261D5353944C}" type="presOf" srcId="{4F294655-9BB5-4A30-BBB4-0600D0022D91}" destId="{7A2AE625-08EC-4A7D-80A3-78CDFF37A110}" srcOrd="0" destOrd="0" presId="urn:microsoft.com/office/officeart/2005/8/layout/process5"/>
    <dgm:cxn modelId="{DADA48E7-92D3-4B54-9238-8648FC948C87}" srcId="{ED684E62-1BC0-469D-89C5-400180A928F5}" destId="{68830D4F-F4E5-4F82-931A-5FAA01861126}" srcOrd="0" destOrd="0" parTransId="{3E71C339-C8D6-4617-8965-95881DB0DD39}" sibTransId="{3646860D-B9FB-44A4-AFDD-6EF74A77F6FD}"/>
    <dgm:cxn modelId="{CD0D30B1-BE3A-4A6E-90FB-C710BB093366}" srcId="{ED684E62-1BC0-469D-89C5-400180A928F5}" destId="{4F294655-9BB5-4A30-BBB4-0600D0022D91}" srcOrd="1" destOrd="0" parTransId="{BC9E5681-E8AB-4BE4-9395-997898F7090C}" sibTransId="{B0461575-3ED0-4703-9F1D-28902A640836}"/>
    <dgm:cxn modelId="{D64178A9-110D-451F-8DE7-9394B0D5F90E}" type="presOf" srcId="{68830D4F-F4E5-4F82-931A-5FAA01861126}" destId="{8A3B79BD-007E-4301-87EE-F012C6D6691F}" srcOrd="0" destOrd="0" presId="urn:microsoft.com/office/officeart/2005/8/layout/process5"/>
    <dgm:cxn modelId="{BDEDD43F-D871-4E3D-9945-FF1F2855FDA2}" type="presParOf" srcId="{A73F364A-B5B2-4CEB-9619-C74E72DD1036}" destId="{8A3B79BD-007E-4301-87EE-F012C6D6691F}" srcOrd="0" destOrd="0" presId="urn:microsoft.com/office/officeart/2005/8/layout/process5"/>
    <dgm:cxn modelId="{D941CFF2-A52F-4058-9FCD-3A04540A349E}" type="presParOf" srcId="{A73F364A-B5B2-4CEB-9619-C74E72DD1036}" destId="{76F03408-6BE8-4B64-8088-6340A821D1DF}" srcOrd="1" destOrd="0" presId="urn:microsoft.com/office/officeart/2005/8/layout/process5"/>
    <dgm:cxn modelId="{A3E5DB72-563E-44B6-B6E2-615155DE49D6}" type="presParOf" srcId="{76F03408-6BE8-4B64-8088-6340A821D1DF}" destId="{CD856ACF-BC5E-4040-AA25-D14AC7D38E53}" srcOrd="0" destOrd="0" presId="urn:microsoft.com/office/officeart/2005/8/layout/process5"/>
    <dgm:cxn modelId="{05C22B73-6851-410C-8874-C94DA8690A51}" type="presParOf" srcId="{A73F364A-B5B2-4CEB-9619-C74E72DD1036}" destId="{7A2AE625-08EC-4A7D-80A3-78CDFF37A110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684E62-1BC0-469D-89C5-400180A928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30D4F-F4E5-4F82-931A-5FAA01861126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Partially predicative</a:t>
          </a:r>
          <a:endParaRPr lang="ru-RU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1C339-C8D6-4617-8965-95881DB0DD39}" type="parTrans" cxnId="{DADA48E7-92D3-4B54-9238-8648FC948C87}">
      <dgm:prSet/>
      <dgm:spPr/>
      <dgm:t>
        <a:bodyPr/>
        <a:lstStyle/>
        <a:p>
          <a:endParaRPr lang="ru-RU"/>
        </a:p>
      </dgm:t>
    </dgm:pt>
    <dgm:pt modelId="{3646860D-B9FB-44A4-AFDD-6EF74A77F6FD}" type="sibTrans" cxnId="{DADA48E7-92D3-4B54-9238-8648FC948C87}">
      <dgm:prSet/>
      <dgm:spPr/>
      <dgm:t>
        <a:bodyPr/>
        <a:lstStyle/>
        <a:p>
          <a:endParaRPr lang="ru-RU"/>
        </a:p>
      </dgm:t>
    </dgm:pt>
    <dgm:pt modelId="{4F294655-9BB5-4A30-BBB4-0600D0022D9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can, may, shall, be, become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E5681-E8AB-4BE4-9395-997898F7090C}" type="parTrans" cxnId="{CD0D30B1-BE3A-4A6E-90FB-C710BB093366}">
      <dgm:prSet/>
      <dgm:spPr/>
      <dgm:t>
        <a:bodyPr/>
        <a:lstStyle/>
        <a:p>
          <a:endParaRPr lang="ru-RU"/>
        </a:p>
      </dgm:t>
    </dgm:pt>
    <dgm:pt modelId="{B0461575-3ED0-4703-9F1D-28902A640836}" type="sibTrans" cxnId="{CD0D30B1-BE3A-4A6E-90FB-C710BB093366}">
      <dgm:prSet/>
      <dgm:spPr/>
      <dgm:t>
        <a:bodyPr/>
        <a:lstStyle/>
        <a:p>
          <a:endParaRPr lang="ru-RU"/>
        </a:p>
      </dgm:t>
    </dgm:pt>
    <dgm:pt modelId="{A73F364A-B5B2-4CEB-9619-C74E72DD1036}" type="pres">
      <dgm:prSet presAssocID="{ED684E62-1BC0-469D-89C5-400180A928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B79BD-007E-4301-87EE-F012C6D6691F}" type="pres">
      <dgm:prSet presAssocID="{68830D4F-F4E5-4F82-931A-5FAA01861126}" presName="node" presStyleLbl="node1" presStyleIdx="0" presStyleCnt="2" custLinFactNeighborX="-12494" custLinFactNeighborY="-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3408-6BE8-4B64-8088-6340A821D1DF}" type="pres">
      <dgm:prSet presAssocID="{3646860D-B9FB-44A4-AFDD-6EF74A77F6F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D856ACF-BC5E-4040-AA25-D14AC7D38E53}" type="pres">
      <dgm:prSet presAssocID="{3646860D-B9FB-44A4-AFDD-6EF74A77F6F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A2AE625-08EC-4A7D-80A3-78CDFF37A110}" type="pres">
      <dgm:prSet presAssocID="{4F294655-9BB5-4A30-BBB4-0600D0022D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7AE35-A762-41F9-81EC-974D7205703B}" type="presOf" srcId="{3646860D-B9FB-44A4-AFDD-6EF74A77F6FD}" destId="{CD856ACF-BC5E-4040-AA25-D14AC7D38E53}" srcOrd="1" destOrd="0" presId="urn:microsoft.com/office/officeart/2005/8/layout/process5"/>
    <dgm:cxn modelId="{82DE52C6-84B4-411F-8161-21114CEA71A1}" type="presOf" srcId="{68830D4F-F4E5-4F82-931A-5FAA01861126}" destId="{8A3B79BD-007E-4301-87EE-F012C6D6691F}" srcOrd="0" destOrd="0" presId="urn:microsoft.com/office/officeart/2005/8/layout/process5"/>
    <dgm:cxn modelId="{08651EFE-F2BE-49DE-97FC-9251C8173D69}" type="presOf" srcId="{ED684E62-1BC0-469D-89C5-400180A928F5}" destId="{A73F364A-B5B2-4CEB-9619-C74E72DD1036}" srcOrd="0" destOrd="0" presId="urn:microsoft.com/office/officeart/2005/8/layout/process5"/>
    <dgm:cxn modelId="{DADA48E7-92D3-4B54-9238-8648FC948C87}" srcId="{ED684E62-1BC0-469D-89C5-400180A928F5}" destId="{68830D4F-F4E5-4F82-931A-5FAA01861126}" srcOrd="0" destOrd="0" parTransId="{3E71C339-C8D6-4617-8965-95881DB0DD39}" sibTransId="{3646860D-B9FB-44A4-AFDD-6EF74A77F6FD}"/>
    <dgm:cxn modelId="{2AD9D974-A5EC-41E9-8871-E7192772B38F}" type="presOf" srcId="{3646860D-B9FB-44A4-AFDD-6EF74A77F6FD}" destId="{76F03408-6BE8-4B64-8088-6340A821D1DF}" srcOrd="0" destOrd="0" presId="urn:microsoft.com/office/officeart/2005/8/layout/process5"/>
    <dgm:cxn modelId="{CD0D30B1-BE3A-4A6E-90FB-C710BB093366}" srcId="{ED684E62-1BC0-469D-89C5-400180A928F5}" destId="{4F294655-9BB5-4A30-BBB4-0600D0022D91}" srcOrd="1" destOrd="0" parTransId="{BC9E5681-E8AB-4BE4-9395-997898F7090C}" sibTransId="{B0461575-3ED0-4703-9F1D-28902A640836}"/>
    <dgm:cxn modelId="{BA6E8871-823C-4AD9-90C9-6AA79289F536}" type="presOf" srcId="{4F294655-9BB5-4A30-BBB4-0600D0022D91}" destId="{7A2AE625-08EC-4A7D-80A3-78CDFF37A110}" srcOrd="0" destOrd="0" presId="urn:microsoft.com/office/officeart/2005/8/layout/process5"/>
    <dgm:cxn modelId="{A67151AD-C62B-4A31-A2FD-2B61DFA6160B}" type="presParOf" srcId="{A73F364A-B5B2-4CEB-9619-C74E72DD1036}" destId="{8A3B79BD-007E-4301-87EE-F012C6D6691F}" srcOrd="0" destOrd="0" presId="urn:microsoft.com/office/officeart/2005/8/layout/process5"/>
    <dgm:cxn modelId="{BF7CA285-381A-4C4F-9443-A30F3123A720}" type="presParOf" srcId="{A73F364A-B5B2-4CEB-9619-C74E72DD1036}" destId="{76F03408-6BE8-4B64-8088-6340A821D1DF}" srcOrd="1" destOrd="0" presId="urn:microsoft.com/office/officeart/2005/8/layout/process5"/>
    <dgm:cxn modelId="{F305D390-85DB-4BDF-9A8F-ACED9DA2CEA0}" type="presParOf" srcId="{76F03408-6BE8-4B64-8088-6340A821D1DF}" destId="{CD856ACF-BC5E-4040-AA25-D14AC7D38E53}" srcOrd="0" destOrd="0" presId="urn:microsoft.com/office/officeart/2005/8/layout/process5"/>
    <dgm:cxn modelId="{119ADD9A-D385-4D5E-BACB-D97F7C29FE73}" type="presParOf" srcId="{A73F364A-B5B2-4CEB-9619-C74E72DD1036}" destId="{7A2AE625-08EC-4A7D-80A3-78CDFF37A110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5A288F-8CBB-48DD-B0CF-540EFB3C63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BB412-0605-4DBA-A757-D7EB6166C25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Transitive</a:t>
          </a:r>
          <a:endParaRPr lang="ru-RU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51C15-863A-49F6-8CEA-33933CB63EB4}" type="parTrans" cxnId="{ABCBB161-AB33-4478-A8C4-28AFEC0A0451}">
      <dgm:prSet/>
      <dgm:spPr/>
      <dgm:t>
        <a:bodyPr/>
        <a:lstStyle/>
        <a:p>
          <a:endParaRPr lang="ru-RU"/>
        </a:p>
      </dgm:t>
    </dgm:pt>
    <dgm:pt modelId="{363E6422-0298-4674-8AD6-73DCA49A0CCC}" type="sibTrans" cxnId="{ABCBB161-AB33-4478-A8C4-28AFEC0A0451}">
      <dgm:prSet/>
      <dgm:spPr/>
      <dgm:t>
        <a:bodyPr/>
        <a:lstStyle/>
        <a:p>
          <a:endParaRPr lang="ru-RU"/>
        </a:p>
      </dgm:t>
    </dgm:pt>
    <dgm:pt modelId="{B5197FF8-BC20-400F-9F72-E0D47513AAE8}">
      <dgm:prSet phldrT="[Текст]"/>
      <dgm:spPr/>
      <dgm:t>
        <a:bodyPr/>
        <a:lstStyle/>
        <a:p>
          <a:r>
            <a:rPr lang="en-US" i="1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take, put, speak, listen, see, give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008BE-BB4E-4E78-8B24-B6B1098D4BEE}" type="parTrans" cxnId="{8A665FAB-5B32-4C59-ADF5-B7C87D88AA7C}">
      <dgm:prSet/>
      <dgm:spPr/>
      <dgm:t>
        <a:bodyPr/>
        <a:lstStyle/>
        <a:p>
          <a:endParaRPr lang="ru-RU"/>
        </a:p>
      </dgm:t>
    </dgm:pt>
    <dgm:pt modelId="{CC313356-F4B3-4B34-8733-7745D8D65A76}" type="sibTrans" cxnId="{8A665FAB-5B32-4C59-ADF5-B7C87D88AA7C}">
      <dgm:prSet/>
      <dgm:spPr/>
      <dgm:t>
        <a:bodyPr/>
        <a:lstStyle/>
        <a:p>
          <a:endParaRPr lang="ru-RU"/>
        </a:p>
      </dgm:t>
    </dgm:pt>
    <dgm:pt modelId="{9ECD41A8-CBCF-4992-A1BE-F3D5F6A3FC74}">
      <dgm:prSet phldrT="[Текст]" custT="1"/>
      <dgm:spPr/>
      <dgm:t>
        <a:bodyPr/>
        <a:lstStyle/>
        <a:p>
          <a:r>
            <a:rPr lang="en-US" sz="5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Intransitive</a:t>
          </a:r>
          <a:endParaRPr lang="ru-RU" sz="5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01BC2-D91F-4960-87C7-A996D3CF9AB5}" type="parTrans" cxnId="{86FDE952-F6A5-4ECF-82C5-D652AA2C6A62}">
      <dgm:prSet/>
      <dgm:spPr/>
      <dgm:t>
        <a:bodyPr/>
        <a:lstStyle/>
        <a:p>
          <a:endParaRPr lang="ru-RU"/>
        </a:p>
      </dgm:t>
    </dgm:pt>
    <dgm:pt modelId="{05F6CB77-331F-44C6-9078-B4652E2F76D3}" type="sibTrans" cxnId="{86FDE952-F6A5-4ECF-82C5-D652AA2C6A62}">
      <dgm:prSet/>
      <dgm:spPr/>
      <dgm:t>
        <a:bodyPr/>
        <a:lstStyle/>
        <a:p>
          <a:endParaRPr lang="ru-RU"/>
        </a:p>
      </dgm:t>
    </dgm:pt>
    <dgm:pt modelId="{F3236F5C-C132-4D26-8F5D-A6A71ED97023}">
      <dgm:prSet phldrT="[Текст]"/>
      <dgm:spPr/>
      <dgm:t>
        <a:bodyPr/>
        <a:lstStyle/>
        <a:p>
          <a:r>
            <a:rPr lang="en-US" i="1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live, float, stay, ache, ripen, rain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5CE27-58F5-4A18-AB4D-5BE07CD96B77}" type="parTrans" cxnId="{C3A1C434-B088-4535-AFA2-58A76C7D1F09}">
      <dgm:prSet/>
      <dgm:spPr/>
      <dgm:t>
        <a:bodyPr/>
        <a:lstStyle/>
        <a:p>
          <a:endParaRPr lang="ru-RU"/>
        </a:p>
      </dgm:t>
    </dgm:pt>
    <dgm:pt modelId="{8188B1A3-F19B-41C9-8417-1F37C655EBD9}" type="sibTrans" cxnId="{C3A1C434-B088-4535-AFA2-58A76C7D1F09}">
      <dgm:prSet/>
      <dgm:spPr/>
      <dgm:t>
        <a:bodyPr/>
        <a:lstStyle/>
        <a:p>
          <a:endParaRPr lang="ru-RU"/>
        </a:p>
      </dgm:t>
    </dgm:pt>
    <dgm:pt modelId="{461E6C6E-2A43-4F6C-92ED-40ABD0E38A7A}" type="pres">
      <dgm:prSet presAssocID="{1E5A288F-8CBB-48DD-B0CF-540EFB3C6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550CB-3AD9-476B-8922-31165D99E5C3}" type="pres">
      <dgm:prSet presAssocID="{248BB412-0605-4DBA-A757-D7EB6166C25D}" presName="linNode" presStyleCnt="0"/>
      <dgm:spPr/>
    </dgm:pt>
    <dgm:pt modelId="{88FD0C16-79DE-4579-A619-86BCE882B1EC}" type="pres">
      <dgm:prSet presAssocID="{248BB412-0605-4DBA-A757-D7EB6166C25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2E77F-147E-45D9-A1A9-57B745428412}" type="pres">
      <dgm:prSet presAssocID="{248BB412-0605-4DBA-A757-D7EB6166C25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A6F1-95DD-479F-8354-4BE7E4E57A7E}" type="pres">
      <dgm:prSet presAssocID="{363E6422-0298-4674-8AD6-73DCA49A0CCC}" presName="sp" presStyleCnt="0"/>
      <dgm:spPr/>
    </dgm:pt>
    <dgm:pt modelId="{F3361FF5-22BF-4B8B-9609-C5FCB6D0B0D7}" type="pres">
      <dgm:prSet presAssocID="{9ECD41A8-CBCF-4992-A1BE-F3D5F6A3FC74}" presName="linNode" presStyleCnt="0"/>
      <dgm:spPr/>
    </dgm:pt>
    <dgm:pt modelId="{D7E9B2BB-D94E-4822-9422-A97671C3E783}" type="pres">
      <dgm:prSet presAssocID="{9ECD41A8-CBCF-4992-A1BE-F3D5F6A3FC7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258FC-28C0-4663-BBC8-C7F8577A5C77}" type="pres">
      <dgm:prSet presAssocID="{9ECD41A8-CBCF-4992-A1BE-F3D5F6A3FC7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2DB1D-444F-47FE-9FBB-BB778B86B67F}" type="presOf" srcId="{F3236F5C-C132-4D26-8F5D-A6A71ED97023}" destId="{288258FC-28C0-4663-BBC8-C7F8577A5C77}" srcOrd="0" destOrd="0" presId="urn:microsoft.com/office/officeart/2005/8/layout/vList5"/>
    <dgm:cxn modelId="{9335DEB5-6C1A-49CD-B298-DFEAFD3B8393}" type="presOf" srcId="{1E5A288F-8CBB-48DD-B0CF-540EFB3C639B}" destId="{461E6C6E-2A43-4F6C-92ED-40ABD0E38A7A}" srcOrd="0" destOrd="0" presId="urn:microsoft.com/office/officeart/2005/8/layout/vList5"/>
    <dgm:cxn modelId="{CCDF6220-B85D-4DDC-A355-1AB77E1092B6}" type="presOf" srcId="{B5197FF8-BC20-400F-9F72-E0D47513AAE8}" destId="{2A52E77F-147E-45D9-A1A9-57B745428412}" srcOrd="0" destOrd="0" presId="urn:microsoft.com/office/officeart/2005/8/layout/vList5"/>
    <dgm:cxn modelId="{86FDE952-F6A5-4ECF-82C5-D652AA2C6A62}" srcId="{1E5A288F-8CBB-48DD-B0CF-540EFB3C639B}" destId="{9ECD41A8-CBCF-4992-A1BE-F3D5F6A3FC74}" srcOrd="1" destOrd="0" parTransId="{24601BC2-D91F-4960-87C7-A996D3CF9AB5}" sibTransId="{05F6CB77-331F-44C6-9078-B4652E2F76D3}"/>
    <dgm:cxn modelId="{C3A1C434-B088-4535-AFA2-58A76C7D1F09}" srcId="{9ECD41A8-CBCF-4992-A1BE-F3D5F6A3FC74}" destId="{F3236F5C-C132-4D26-8F5D-A6A71ED97023}" srcOrd="0" destOrd="0" parTransId="{F335CE27-58F5-4A18-AB4D-5BE07CD96B77}" sibTransId="{8188B1A3-F19B-41C9-8417-1F37C655EBD9}"/>
    <dgm:cxn modelId="{A2B4A3DB-EDF8-42FF-9283-F97D3D6EBF54}" type="presOf" srcId="{9ECD41A8-CBCF-4992-A1BE-F3D5F6A3FC74}" destId="{D7E9B2BB-D94E-4822-9422-A97671C3E783}" srcOrd="0" destOrd="0" presId="urn:microsoft.com/office/officeart/2005/8/layout/vList5"/>
    <dgm:cxn modelId="{8A665FAB-5B32-4C59-ADF5-B7C87D88AA7C}" srcId="{248BB412-0605-4DBA-A757-D7EB6166C25D}" destId="{B5197FF8-BC20-400F-9F72-E0D47513AAE8}" srcOrd="0" destOrd="0" parTransId="{252008BE-BB4E-4E78-8B24-B6B1098D4BEE}" sibTransId="{CC313356-F4B3-4B34-8733-7745D8D65A76}"/>
    <dgm:cxn modelId="{ABCBB161-AB33-4478-A8C4-28AFEC0A0451}" srcId="{1E5A288F-8CBB-48DD-B0CF-540EFB3C639B}" destId="{248BB412-0605-4DBA-A757-D7EB6166C25D}" srcOrd="0" destOrd="0" parTransId="{AE851C15-863A-49F6-8CEA-33933CB63EB4}" sibTransId="{363E6422-0298-4674-8AD6-73DCA49A0CCC}"/>
    <dgm:cxn modelId="{A414B807-E6CF-4210-BD07-DF8077C5FA0D}" type="presOf" srcId="{248BB412-0605-4DBA-A757-D7EB6166C25D}" destId="{88FD0C16-79DE-4579-A619-86BCE882B1EC}" srcOrd="0" destOrd="0" presId="urn:microsoft.com/office/officeart/2005/8/layout/vList5"/>
    <dgm:cxn modelId="{BF8B7B45-B25D-4A00-B6B9-A8693EF659AC}" type="presParOf" srcId="{461E6C6E-2A43-4F6C-92ED-40ABD0E38A7A}" destId="{055550CB-3AD9-476B-8922-31165D99E5C3}" srcOrd="0" destOrd="0" presId="urn:microsoft.com/office/officeart/2005/8/layout/vList5"/>
    <dgm:cxn modelId="{1C516832-36D9-46F7-84EC-0B26D6780E5C}" type="presParOf" srcId="{055550CB-3AD9-476B-8922-31165D99E5C3}" destId="{88FD0C16-79DE-4579-A619-86BCE882B1EC}" srcOrd="0" destOrd="0" presId="urn:microsoft.com/office/officeart/2005/8/layout/vList5"/>
    <dgm:cxn modelId="{1CA947E4-6236-43FA-913C-E1930B539C3F}" type="presParOf" srcId="{055550CB-3AD9-476B-8922-31165D99E5C3}" destId="{2A52E77F-147E-45D9-A1A9-57B745428412}" srcOrd="1" destOrd="0" presId="urn:microsoft.com/office/officeart/2005/8/layout/vList5"/>
    <dgm:cxn modelId="{F776D3FA-D2FA-400E-B0CF-217C98CC9511}" type="presParOf" srcId="{461E6C6E-2A43-4F6C-92ED-40ABD0E38A7A}" destId="{354FA6F1-95DD-479F-8354-4BE7E4E57A7E}" srcOrd="1" destOrd="0" presId="urn:microsoft.com/office/officeart/2005/8/layout/vList5"/>
    <dgm:cxn modelId="{E96DC63E-5248-4592-90D6-4EC890F5AC61}" type="presParOf" srcId="{461E6C6E-2A43-4F6C-92ED-40ABD0E38A7A}" destId="{F3361FF5-22BF-4B8B-9609-C5FCB6D0B0D7}" srcOrd="2" destOrd="0" presId="urn:microsoft.com/office/officeart/2005/8/layout/vList5"/>
    <dgm:cxn modelId="{36F66623-3232-463D-B056-01A7F2136C2B}" type="presParOf" srcId="{F3361FF5-22BF-4B8B-9609-C5FCB6D0B0D7}" destId="{D7E9B2BB-D94E-4822-9422-A97671C3E783}" srcOrd="0" destOrd="0" presId="urn:microsoft.com/office/officeart/2005/8/layout/vList5"/>
    <dgm:cxn modelId="{F05EF1AD-6263-4FB3-960A-B5421E1475F8}" type="presParOf" srcId="{F3361FF5-22BF-4B8B-9609-C5FCB6D0B0D7}" destId="{288258FC-28C0-4663-BBC8-C7F8577A5C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42D113-C607-4701-B989-FB57E9D347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AE3DA-04EB-4E79-8282-0C0DD507FF0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Action verbs</a:t>
          </a:r>
          <a:endParaRPr lang="ru-RU" sz="6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43A3-19C1-498E-94C7-072F0FF375E3}" type="parTrans" cxnId="{1678D1D1-8993-4683-88A0-F92E8D91A76C}">
      <dgm:prSet/>
      <dgm:spPr/>
      <dgm:t>
        <a:bodyPr/>
        <a:lstStyle/>
        <a:p>
          <a:endParaRPr lang="ru-RU"/>
        </a:p>
      </dgm:t>
    </dgm:pt>
    <dgm:pt modelId="{86A2F305-368B-4DF8-A825-773EFAD5C61F}" type="sibTrans" cxnId="{1678D1D1-8993-4683-88A0-F92E8D91A76C}">
      <dgm:prSet/>
      <dgm:spPr/>
      <dgm:t>
        <a:bodyPr/>
        <a:lstStyle/>
        <a:p>
          <a:endParaRPr lang="ru-RU"/>
        </a:p>
      </dgm:t>
    </dgm:pt>
    <dgm:pt modelId="{2A408ED6-266B-4EDC-8786-F7C6A2FD6A12}">
      <dgm:prSet phldrT="[Текст]" custT="1"/>
      <dgm:spPr/>
      <dgm:t>
        <a:bodyPr/>
        <a:lstStyle/>
        <a:p>
          <a:r>
            <a: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write, play, strike, boil, receive, ride </a:t>
          </a:r>
          <a:endParaRPr lang="ru-RU" sz="4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FA406-98DF-4AE6-9821-BC4802F9E192}" type="parTrans" cxnId="{93B93EFB-23D7-48F1-8E30-98F16320E070}">
      <dgm:prSet/>
      <dgm:spPr/>
      <dgm:t>
        <a:bodyPr/>
        <a:lstStyle/>
        <a:p>
          <a:endParaRPr lang="ru-RU"/>
        </a:p>
      </dgm:t>
    </dgm:pt>
    <dgm:pt modelId="{AA37468E-1917-4EEF-AFB9-4712D8E81197}" type="sibTrans" cxnId="{93B93EFB-23D7-48F1-8E30-98F16320E070}">
      <dgm:prSet/>
      <dgm:spPr/>
      <dgm:t>
        <a:bodyPr/>
        <a:lstStyle/>
        <a:p>
          <a:endParaRPr lang="ru-RU"/>
        </a:p>
      </dgm:t>
    </dgm:pt>
    <dgm:pt modelId="{35B13546-7E0E-4E99-9D6A-2EFFABA9663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Stative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verbs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21845-A20B-4711-89E3-94334833C563}" type="parTrans" cxnId="{BAAD7126-A06F-4BFF-BDAE-3314AFC82CC1}">
      <dgm:prSet/>
      <dgm:spPr/>
      <dgm:t>
        <a:bodyPr/>
        <a:lstStyle/>
        <a:p>
          <a:endParaRPr lang="ru-RU"/>
        </a:p>
      </dgm:t>
    </dgm:pt>
    <dgm:pt modelId="{61D592EB-9729-4E53-9E72-33B21B83736C}" type="sibTrans" cxnId="{BAAD7126-A06F-4BFF-BDAE-3314AFC82CC1}">
      <dgm:prSet/>
      <dgm:spPr/>
      <dgm:t>
        <a:bodyPr/>
        <a:lstStyle/>
        <a:p>
          <a:endParaRPr lang="ru-RU"/>
        </a:p>
      </dgm:t>
    </dgm:pt>
    <dgm:pt modelId="{4FC5A94F-4527-4ED6-9D69-1B34580C15FC}">
      <dgm:prSet phldrT="[Текст]" custT="1"/>
      <dgm:spPr/>
      <dgm:t>
        <a:bodyPr/>
        <a:lstStyle/>
        <a:p>
          <a:r>
            <a:rPr 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know, believe, see, hear, smell love, like, hate</a:t>
          </a:r>
          <a:endParaRPr lang="ru-RU" sz="3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1CB0E-0F48-49B2-8F64-0B5E5200CFD3}" type="parTrans" cxnId="{8067C4B9-488E-4D03-8416-39C81903D2BE}">
      <dgm:prSet/>
      <dgm:spPr/>
      <dgm:t>
        <a:bodyPr/>
        <a:lstStyle/>
        <a:p>
          <a:endParaRPr lang="ru-RU"/>
        </a:p>
      </dgm:t>
    </dgm:pt>
    <dgm:pt modelId="{583C4F36-3F5B-4645-8ADF-B5D6807F03A9}" type="sibTrans" cxnId="{8067C4B9-488E-4D03-8416-39C81903D2BE}">
      <dgm:prSet/>
      <dgm:spPr/>
      <dgm:t>
        <a:bodyPr/>
        <a:lstStyle/>
        <a:p>
          <a:endParaRPr lang="ru-RU"/>
        </a:p>
      </dgm:t>
    </dgm:pt>
    <dgm:pt modelId="{E19004B8-38BF-4BA3-B741-E4526C45EEB1}" type="pres">
      <dgm:prSet presAssocID="{6242D113-C607-4701-B989-FB57E9D347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13091D-A797-43CA-BCCD-B71444F543AB}" type="pres">
      <dgm:prSet presAssocID="{1CCAE3DA-04EB-4E79-8282-0C0DD507FF0C}" presName="root" presStyleCnt="0"/>
      <dgm:spPr/>
    </dgm:pt>
    <dgm:pt modelId="{D560B1FE-4FE2-4DE5-8FDC-AC9B0C217BE4}" type="pres">
      <dgm:prSet presAssocID="{1CCAE3DA-04EB-4E79-8282-0C0DD507FF0C}" presName="rootComposite" presStyleCnt="0"/>
      <dgm:spPr/>
    </dgm:pt>
    <dgm:pt modelId="{C2AE4798-1BD3-432E-8546-8D0A2EA5FDB9}" type="pres">
      <dgm:prSet presAssocID="{1CCAE3DA-04EB-4E79-8282-0C0DD507FF0C}" presName="rootText" presStyleLbl="node1" presStyleIdx="0" presStyleCnt="2"/>
      <dgm:spPr/>
      <dgm:t>
        <a:bodyPr/>
        <a:lstStyle/>
        <a:p>
          <a:endParaRPr lang="ru-RU"/>
        </a:p>
      </dgm:t>
    </dgm:pt>
    <dgm:pt modelId="{711930F2-B732-49D8-970A-80D70FF57E68}" type="pres">
      <dgm:prSet presAssocID="{1CCAE3DA-04EB-4E79-8282-0C0DD507FF0C}" presName="rootConnector" presStyleLbl="node1" presStyleIdx="0" presStyleCnt="2"/>
      <dgm:spPr/>
      <dgm:t>
        <a:bodyPr/>
        <a:lstStyle/>
        <a:p>
          <a:endParaRPr lang="ru-RU"/>
        </a:p>
      </dgm:t>
    </dgm:pt>
    <dgm:pt modelId="{2944D474-95DB-4EAB-BAE8-A9A8BC3D134B}" type="pres">
      <dgm:prSet presAssocID="{1CCAE3DA-04EB-4E79-8282-0C0DD507FF0C}" presName="childShape" presStyleCnt="0"/>
      <dgm:spPr/>
    </dgm:pt>
    <dgm:pt modelId="{5D367F14-7E86-45D7-A7D1-B7FD71184B26}" type="pres">
      <dgm:prSet presAssocID="{7CEFA406-98DF-4AE6-9821-BC4802F9E19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A5E50E1-2EEF-4950-863E-95681146570C}" type="pres">
      <dgm:prSet presAssocID="{2A408ED6-266B-4EDC-8786-F7C6A2FD6A1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9204A-E0B4-41C2-9AFB-B1E29BA3D662}" type="pres">
      <dgm:prSet presAssocID="{35B13546-7E0E-4E99-9D6A-2EFFABA96637}" presName="root" presStyleCnt="0"/>
      <dgm:spPr/>
    </dgm:pt>
    <dgm:pt modelId="{965D8D05-EEB9-4112-A9E9-96839FF54F33}" type="pres">
      <dgm:prSet presAssocID="{35B13546-7E0E-4E99-9D6A-2EFFABA96637}" presName="rootComposite" presStyleCnt="0"/>
      <dgm:spPr/>
    </dgm:pt>
    <dgm:pt modelId="{F08ADC2D-2822-48A6-86B4-9A48C99A2D51}" type="pres">
      <dgm:prSet presAssocID="{35B13546-7E0E-4E99-9D6A-2EFFABA96637}" presName="rootText" presStyleLbl="node1" presStyleIdx="1" presStyleCnt="2"/>
      <dgm:spPr/>
      <dgm:t>
        <a:bodyPr/>
        <a:lstStyle/>
        <a:p>
          <a:endParaRPr lang="ru-RU"/>
        </a:p>
      </dgm:t>
    </dgm:pt>
    <dgm:pt modelId="{1DB20090-67A8-484B-86DD-68CF4FEBED74}" type="pres">
      <dgm:prSet presAssocID="{35B13546-7E0E-4E99-9D6A-2EFFABA96637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25B621-F6E9-4C14-89D8-BFFE0F098E8E}" type="pres">
      <dgm:prSet presAssocID="{35B13546-7E0E-4E99-9D6A-2EFFABA96637}" presName="childShape" presStyleCnt="0"/>
      <dgm:spPr/>
    </dgm:pt>
    <dgm:pt modelId="{3EED7775-E6C9-4585-AA79-F65C198922BB}" type="pres">
      <dgm:prSet presAssocID="{59B1CB0E-0F48-49B2-8F64-0B5E5200CFD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459573E-313E-4946-AD53-C265B8DFF17C}" type="pres">
      <dgm:prSet presAssocID="{4FC5A94F-4527-4ED6-9D69-1B34580C15F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D7126-A06F-4BFF-BDAE-3314AFC82CC1}" srcId="{6242D113-C607-4701-B989-FB57E9D3472F}" destId="{35B13546-7E0E-4E99-9D6A-2EFFABA96637}" srcOrd="1" destOrd="0" parTransId="{06421845-A20B-4711-89E3-94334833C563}" sibTransId="{61D592EB-9729-4E53-9E72-33B21B83736C}"/>
    <dgm:cxn modelId="{83052853-5DCA-478D-A4FC-80D2EAFFD27B}" type="presOf" srcId="{1CCAE3DA-04EB-4E79-8282-0C0DD507FF0C}" destId="{C2AE4798-1BD3-432E-8546-8D0A2EA5FDB9}" srcOrd="0" destOrd="0" presId="urn:microsoft.com/office/officeart/2005/8/layout/hierarchy3"/>
    <dgm:cxn modelId="{676DF341-6367-413F-8671-CC758BDF1E46}" type="presOf" srcId="{35B13546-7E0E-4E99-9D6A-2EFFABA96637}" destId="{1DB20090-67A8-484B-86DD-68CF4FEBED74}" srcOrd="1" destOrd="0" presId="urn:microsoft.com/office/officeart/2005/8/layout/hierarchy3"/>
    <dgm:cxn modelId="{1678D1D1-8993-4683-88A0-F92E8D91A76C}" srcId="{6242D113-C607-4701-B989-FB57E9D3472F}" destId="{1CCAE3DA-04EB-4E79-8282-0C0DD507FF0C}" srcOrd="0" destOrd="0" parTransId="{864743A3-19C1-498E-94C7-072F0FF375E3}" sibTransId="{86A2F305-368B-4DF8-A825-773EFAD5C61F}"/>
    <dgm:cxn modelId="{CCF02519-A290-4075-A742-4455FD713C47}" type="presOf" srcId="{4FC5A94F-4527-4ED6-9D69-1B34580C15FC}" destId="{C459573E-313E-4946-AD53-C265B8DFF17C}" srcOrd="0" destOrd="0" presId="urn:microsoft.com/office/officeart/2005/8/layout/hierarchy3"/>
    <dgm:cxn modelId="{FB8C68F7-0243-40D1-916A-934D5DDBE0CD}" type="presOf" srcId="{35B13546-7E0E-4E99-9D6A-2EFFABA96637}" destId="{F08ADC2D-2822-48A6-86B4-9A48C99A2D51}" srcOrd="0" destOrd="0" presId="urn:microsoft.com/office/officeart/2005/8/layout/hierarchy3"/>
    <dgm:cxn modelId="{D80911C9-3A3E-4F89-9A1A-6761C87AF51E}" type="presOf" srcId="{1CCAE3DA-04EB-4E79-8282-0C0DD507FF0C}" destId="{711930F2-B732-49D8-970A-80D70FF57E68}" srcOrd="1" destOrd="0" presId="urn:microsoft.com/office/officeart/2005/8/layout/hierarchy3"/>
    <dgm:cxn modelId="{9F3F2FED-9577-4764-9A3C-F461703DCD30}" type="presOf" srcId="{7CEFA406-98DF-4AE6-9821-BC4802F9E192}" destId="{5D367F14-7E86-45D7-A7D1-B7FD71184B26}" srcOrd="0" destOrd="0" presId="urn:microsoft.com/office/officeart/2005/8/layout/hierarchy3"/>
    <dgm:cxn modelId="{BEAE3C48-C437-4B58-B3E1-90EBCB6B33DE}" type="presOf" srcId="{6242D113-C607-4701-B989-FB57E9D3472F}" destId="{E19004B8-38BF-4BA3-B741-E4526C45EEB1}" srcOrd="0" destOrd="0" presId="urn:microsoft.com/office/officeart/2005/8/layout/hierarchy3"/>
    <dgm:cxn modelId="{12B57299-885A-4264-AED3-AFD622AFE785}" type="presOf" srcId="{2A408ED6-266B-4EDC-8786-F7C6A2FD6A12}" destId="{2A5E50E1-2EEF-4950-863E-95681146570C}" srcOrd="0" destOrd="0" presId="urn:microsoft.com/office/officeart/2005/8/layout/hierarchy3"/>
    <dgm:cxn modelId="{ED0744E6-87AC-4B3A-A242-A1D3C6D32B3C}" type="presOf" srcId="{59B1CB0E-0F48-49B2-8F64-0B5E5200CFD3}" destId="{3EED7775-E6C9-4585-AA79-F65C198922BB}" srcOrd="0" destOrd="0" presId="urn:microsoft.com/office/officeart/2005/8/layout/hierarchy3"/>
    <dgm:cxn modelId="{93B93EFB-23D7-48F1-8E30-98F16320E070}" srcId="{1CCAE3DA-04EB-4E79-8282-0C0DD507FF0C}" destId="{2A408ED6-266B-4EDC-8786-F7C6A2FD6A12}" srcOrd="0" destOrd="0" parTransId="{7CEFA406-98DF-4AE6-9821-BC4802F9E192}" sibTransId="{AA37468E-1917-4EEF-AFB9-4712D8E81197}"/>
    <dgm:cxn modelId="{8067C4B9-488E-4D03-8416-39C81903D2BE}" srcId="{35B13546-7E0E-4E99-9D6A-2EFFABA96637}" destId="{4FC5A94F-4527-4ED6-9D69-1B34580C15FC}" srcOrd="0" destOrd="0" parTransId="{59B1CB0E-0F48-49B2-8F64-0B5E5200CFD3}" sibTransId="{583C4F36-3F5B-4645-8ADF-B5D6807F03A9}"/>
    <dgm:cxn modelId="{B2915AEA-3BFF-4D99-A2C8-8896351EDFBD}" type="presParOf" srcId="{E19004B8-38BF-4BA3-B741-E4526C45EEB1}" destId="{0D13091D-A797-43CA-BCCD-B71444F543AB}" srcOrd="0" destOrd="0" presId="urn:microsoft.com/office/officeart/2005/8/layout/hierarchy3"/>
    <dgm:cxn modelId="{6B575BE1-5FD1-415A-AA31-C8E9DA0ECC87}" type="presParOf" srcId="{0D13091D-A797-43CA-BCCD-B71444F543AB}" destId="{D560B1FE-4FE2-4DE5-8FDC-AC9B0C217BE4}" srcOrd="0" destOrd="0" presId="urn:microsoft.com/office/officeart/2005/8/layout/hierarchy3"/>
    <dgm:cxn modelId="{025F8F36-A9DB-4E1C-9F26-0EF68C7F1991}" type="presParOf" srcId="{D560B1FE-4FE2-4DE5-8FDC-AC9B0C217BE4}" destId="{C2AE4798-1BD3-432E-8546-8D0A2EA5FDB9}" srcOrd="0" destOrd="0" presId="urn:microsoft.com/office/officeart/2005/8/layout/hierarchy3"/>
    <dgm:cxn modelId="{F192AC01-EC6D-4F42-9D2E-0D47E36A4455}" type="presParOf" srcId="{D560B1FE-4FE2-4DE5-8FDC-AC9B0C217BE4}" destId="{711930F2-B732-49D8-970A-80D70FF57E68}" srcOrd="1" destOrd="0" presId="urn:microsoft.com/office/officeart/2005/8/layout/hierarchy3"/>
    <dgm:cxn modelId="{E3A02C1D-8F73-43FB-8F4C-05DC61972610}" type="presParOf" srcId="{0D13091D-A797-43CA-BCCD-B71444F543AB}" destId="{2944D474-95DB-4EAB-BAE8-A9A8BC3D134B}" srcOrd="1" destOrd="0" presId="urn:microsoft.com/office/officeart/2005/8/layout/hierarchy3"/>
    <dgm:cxn modelId="{B4B7CA21-CF26-450B-8764-F625F9F9DE6B}" type="presParOf" srcId="{2944D474-95DB-4EAB-BAE8-A9A8BC3D134B}" destId="{5D367F14-7E86-45D7-A7D1-B7FD71184B26}" srcOrd="0" destOrd="0" presId="urn:microsoft.com/office/officeart/2005/8/layout/hierarchy3"/>
    <dgm:cxn modelId="{AC93C732-30A8-4366-B5E0-AD69EB0798B7}" type="presParOf" srcId="{2944D474-95DB-4EAB-BAE8-A9A8BC3D134B}" destId="{2A5E50E1-2EEF-4950-863E-95681146570C}" srcOrd="1" destOrd="0" presId="urn:microsoft.com/office/officeart/2005/8/layout/hierarchy3"/>
    <dgm:cxn modelId="{F8C5C35E-5219-469A-BFD8-FE09A138D8B0}" type="presParOf" srcId="{E19004B8-38BF-4BA3-B741-E4526C45EEB1}" destId="{D349204A-E0B4-41C2-9AFB-B1E29BA3D662}" srcOrd="1" destOrd="0" presId="urn:microsoft.com/office/officeart/2005/8/layout/hierarchy3"/>
    <dgm:cxn modelId="{F2BC3BB6-A21F-45A1-B605-E2DA6BB50C54}" type="presParOf" srcId="{D349204A-E0B4-41C2-9AFB-B1E29BA3D662}" destId="{965D8D05-EEB9-4112-A9E9-96839FF54F33}" srcOrd="0" destOrd="0" presId="urn:microsoft.com/office/officeart/2005/8/layout/hierarchy3"/>
    <dgm:cxn modelId="{645172A6-F437-4A53-AC66-4DA3A06589B9}" type="presParOf" srcId="{965D8D05-EEB9-4112-A9E9-96839FF54F33}" destId="{F08ADC2D-2822-48A6-86B4-9A48C99A2D51}" srcOrd="0" destOrd="0" presId="urn:microsoft.com/office/officeart/2005/8/layout/hierarchy3"/>
    <dgm:cxn modelId="{10DA5A2C-BA58-4E7B-8C8B-F4F870BF3770}" type="presParOf" srcId="{965D8D05-EEB9-4112-A9E9-96839FF54F33}" destId="{1DB20090-67A8-484B-86DD-68CF4FEBED74}" srcOrd="1" destOrd="0" presId="urn:microsoft.com/office/officeart/2005/8/layout/hierarchy3"/>
    <dgm:cxn modelId="{5FAF1FD0-B57B-4BDE-9B5B-168550C099B8}" type="presParOf" srcId="{D349204A-E0B4-41C2-9AFB-B1E29BA3D662}" destId="{9F25B621-F6E9-4C14-89D8-BFFE0F098E8E}" srcOrd="1" destOrd="0" presId="urn:microsoft.com/office/officeart/2005/8/layout/hierarchy3"/>
    <dgm:cxn modelId="{C7EE1FD4-63FB-4B69-B908-3EA6C52EE1F1}" type="presParOf" srcId="{9F25B621-F6E9-4C14-89D8-BFFE0F098E8E}" destId="{3EED7775-E6C9-4585-AA79-F65C198922BB}" srcOrd="0" destOrd="0" presId="urn:microsoft.com/office/officeart/2005/8/layout/hierarchy3"/>
    <dgm:cxn modelId="{6B2B10F5-888D-4CEF-A6BB-C1F4BA839ED4}" type="presParOf" srcId="{9F25B621-F6E9-4C14-89D8-BFFE0F098E8E}" destId="{C459573E-313E-4946-AD53-C265B8DFF1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E23B9-81B8-4712-B33A-C0EC25C56A35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600EA-7DF6-40FF-B7B7-CD016A54C6DB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976AE-6352-44BC-8F11-F5CF0D8D9B80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Parts of speech</a:t>
          </a:r>
          <a:endParaRPr lang="ru-RU" sz="6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0700" y="1178"/>
        <a:ext cx="3594199" cy="1797099"/>
      </dsp:txXfrm>
    </dsp:sp>
    <dsp:sp modelId="{D728910C-0379-4AE2-8F32-D3DE87265771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Notional</a:t>
          </a:r>
          <a:endParaRPr lang="ru-RU" sz="6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6209" y="2553059"/>
        <a:ext cx="3594199" cy="1797099"/>
      </dsp:txXfrm>
    </dsp:sp>
    <dsp:sp modelId="{18A4E856-C293-4806-9B8C-D09A77F5BF6B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Functional</a:t>
          </a:r>
          <a:endParaRPr lang="ru-RU" sz="6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5190" y="2553059"/>
        <a:ext cx="3594199" cy="17970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81DB-31E1-452A-BDA0-C7CF6ADCA164}">
      <dsp:nvSpPr>
        <dsp:cNvPr id="0" name=""/>
        <dsp:cNvSpPr/>
      </dsp:nvSpPr>
      <dsp:spPr>
        <a:xfrm>
          <a:off x="1152127" y="0"/>
          <a:ext cx="6408712" cy="6408712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A93A54-A7ED-4815-92AF-02E92D00503C}">
      <dsp:nvSpPr>
        <dsp:cNvPr id="0" name=""/>
        <dsp:cNvSpPr/>
      </dsp:nvSpPr>
      <dsp:spPr>
        <a:xfrm>
          <a:off x="1760955" y="608827"/>
          <a:ext cx="2499397" cy="249939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Personal </a:t>
          </a:r>
          <a:r>
            <a:rPr lang="de-DE" sz="1900" b="1" i="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sz="1900" b="1" i="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They</a:t>
          </a:r>
          <a:r>
            <a:rPr lang="en-US" sz="1900" b="0" i="0" kern="1200" dirty="0" smtClean="0">
              <a:latin typeface="Times New Roman" pitchFamily="18" charset="0"/>
              <a:cs typeface="Times New Roman" pitchFamily="18" charset="0"/>
            </a:rPr>
            <a:t> went to the store.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He</a:t>
          </a:r>
          <a:r>
            <a:rPr lang="en-US" sz="1900" b="0" i="0" kern="1200" dirty="0" smtClean="0">
              <a:latin typeface="Times New Roman" pitchFamily="18" charset="0"/>
              <a:cs typeface="Times New Roman" pitchFamily="18" charset="0"/>
            </a:rPr>
            <a:t> runs a great shop in town.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2966" y="730838"/>
        <a:ext cx="2255375" cy="2255375"/>
      </dsp:txXfrm>
    </dsp:sp>
    <dsp:sp modelId="{17A50FC9-FD83-4D27-8A21-7B7C7C3A51D3}">
      <dsp:nvSpPr>
        <dsp:cNvPr id="0" name=""/>
        <dsp:cNvSpPr/>
      </dsp:nvSpPr>
      <dsp:spPr>
        <a:xfrm>
          <a:off x="4452614" y="608827"/>
          <a:ext cx="2499397" cy="249939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Possessive </a:t>
          </a:r>
          <a:r>
            <a:rPr lang="de-DE" sz="1900" b="1" i="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sz="1900" b="1" i="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Is </a:t>
          </a:r>
          <a:r>
            <a:rPr lang="de-DE" sz="1900" b="0" i="0" kern="1200" dirty="0" err="1" smtClean="0">
              <a:latin typeface="Times New Roman" pitchFamily="18" charset="0"/>
              <a:cs typeface="Times New Roman" pitchFamily="18" charset="0"/>
            </a:rPr>
            <a:t>that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19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my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1900" b="0" i="0" kern="1200" dirty="0" err="1" smtClean="0">
              <a:latin typeface="Times New Roman" pitchFamily="18" charset="0"/>
              <a:cs typeface="Times New Roman" pitchFamily="18" charset="0"/>
            </a:rPr>
            <a:t>book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0" i="0" kern="1200" dirty="0" err="1" smtClean="0">
              <a:latin typeface="Times New Roman" pitchFamily="18" charset="0"/>
              <a:cs typeface="Times New Roman" pitchFamily="18" charset="0"/>
            </a:rPr>
            <a:t>No,that's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19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his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1900" b="0" i="0" kern="1200" dirty="0" err="1" smtClean="0">
              <a:latin typeface="Times New Roman" pitchFamily="18" charset="0"/>
              <a:cs typeface="Times New Roman" pitchFamily="18" charset="0"/>
            </a:rPr>
            <a:t>book</a:t>
          </a:r>
          <a:r>
            <a:rPr lang="de-DE" sz="19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4625" y="730838"/>
        <a:ext cx="2255375" cy="2255375"/>
      </dsp:txXfrm>
    </dsp:sp>
    <dsp:sp modelId="{E97A7C72-0F9B-47D2-863E-5EAF16FBB3C9}">
      <dsp:nvSpPr>
        <dsp:cNvPr id="0" name=""/>
        <dsp:cNvSpPr/>
      </dsp:nvSpPr>
      <dsp:spPr>
        <a:xfrm>
          <a:off x="1760955" y="3300486"/>
          <a:ext cx="2499397" cy="249939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Reflexive </a:t>
          </a:r>
          <a:r>
            <a:rPr lang="de-DE" sz="1900" b="1" i="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sz="1900" b="1" i="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They bought </a:t>
          </a:r>
          <a:r>
            <a:rPr lang="en-US" sz="1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themselves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 a new car.</a:t>
          </a:r>
        </a:p>
      </dsp:txBody>
      <dsp:txXfrm>
        <a:off x="1882966" y="3422497"/>
        <a:ext cx="2255375" cy="2255375"/>
      </dsp:txXfrm>
    </dsp:sp>
    <dsp:sp modelId="{B8641F0A-9E03-4440-B701-350212FD6D5D}">
      <dsp:nvSpPr>
        <dsp:cNvPr id="0" name=""/>
        <dsp:cNvSpPr/>
      </dsp:nvSpPr>
      <dsp:spPr>
        <a:xfrm>
          <a:off x="4452614" y="3300486"/>
          <a:ext cx="2499397" cy="249939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Relative </a:t>
          </a:r>
          <a:r>
            <a:rPr lang="de-DE" sz="1900" b="1" i="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sz="1900" b="1" i="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latin typeface="Times New Roman" pitchFamily="18" charset="0"/>
              <a:cs typeface="Times New Roman" pitchFamily="18" charset="0"/>
            </a:rPr>
            <a:t>A person </a:t>
          </a:r>
          <a:r>
            <a:rPr lang="en-US" sz="1900" b="1" i="0" u="none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who</a:t>
          </a:r>
          <a:r>
            <a:rPr lang="en-US" sz="1900" b="0" i="0" kern="1200" dirty="0" smtClean="0">
              <a:latin typeface="Times New Roman" pitchFamily="18" charset="0"/>
              <a:cs typeface="Times New Roman" pitchFamily="18" charset="0"/>
            </a:rPr>
            <a:t> loves nature is a good person.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4625" y="3422497"/>
        <a:ext cx="2255375" cy="22553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40682-6965-42E8-9592-1320096B6F03}">
      <dsp:nvSpPr>
        <dsp:cNvPr id="0" name=""/>
        <dsp:cNvSpPr/>
      </dsp:nvSpPr>
      <dsp:spPr>
        <a:xfrm>
          <a:off x="1140254" y="0"/>
          <a:ext cx="6504468" cy="65044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6110C-E952-48BB-94B4-012A54F6FF59}">
      <dsp:nvSpPr>
        <dsp:cNvPr id="0" name=""/>
        <dsp:cNvSpPr/>
      </dsp:nvSpPr>
      <dsp:spPr>
        <a:xfrm>
          <a:off x="1563044" y="422790"/>
          <a:ext cx="2601787" cy="26017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Demonstrative pronouns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prefer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21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this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Did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you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see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21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that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0053" y="549799"/>
        <a:ext cx="2347769" cy="2347769"/>
      </dsp:txXfrm>
    </dsp:sp>
    <dsp:sp modelId="{49AAD85E-51CF-4EDB-91FA-F18B7FA32040}">
      <dsp:nvSpPr>
        <dsp:cNvPr id="0" name=""/>
        <dsp:cNvSpPr/>
      </dsp:nvSpPr>
      <dsp:spPr>
        <a:xfrm>
          <a:off x="4620144" y="422790"/>
          <a:ext cx="2601787" cy="26017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Interrogative </a:t>
          </a:r>
          <a:r>
            <a:rPr lang="de-DE" sz="2100" b="1" i="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Pronouns</a:t>
          </a:r>
          <a:endParaRPr lang="de-DE" sz="2100" b="1" i="0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What</a:t>
          </a: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 was the name of your dog?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Which</a:t>
          </a: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 is your favorite movie?</a:t>
          </a:r>
          <a:endParaRPr lang="ru-RU" sz="2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47153" y="549799"/>
        <a:ext cx="2347769" cy="2347769"/>
      </dsp:txXfrm>
    </dsp:sp>
    <dsp:sp modelId="{B0D18AFC-E323-40BB-9232-E5A26A834715}">
      <dsp:nvSpPr>
        <dsp:cNvPr id="0" name=""/>
        <dsp:cNvSpPr/>
      </dsp:nvSpPr>
      <dsp:spPr>
        <a:xfrm>
          <a:off x="1563044" y="3479890"/>
          <a:ext cx="2601787" cy="26017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Indefinite pronouns</a:t>
          </a:r>
          <a:endParaRPr lang="en-US" sz="21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Everyone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here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de-DE" sz="2100" b="0" i="0" kern="1200" dirty="0" err="1" smtClean="0">
              <a:latin typeface="Times New Roman" pitchFamily="18" charset="0"/>
              <a:cs typeface="Times New Roman" pitchFamily="18" charset="0"/>
            </a:rPr>
            <a:t>already</a:t>
          </a:r>
          <a:r>
            <a:rPr lang="de-DE" sz="21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0053" y="3606899"/>
        <a:ext cx="2347769" cy="2347769"/>
      </dsp:txXfrm>
    </dsp:sp>
    <dsp:sp modelId="{F4B96886-6C18-4441-8C7B-0B536FF6906C}">
      <dsp:nvSpPr>
        <dsp:cNvPr id="0" name=""/>
        <dsp:cNvSpPr/>
      </dsp:nvSpPr>
      <dsp:spPr>
        <a:xfrm>
          <a:off x="4620144" y="3479890"/>
          <a:ext cx="2601787" cy="26017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Reciprocal pronouns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The boxers punched </a:t>
          </a:r>
          <a:r>
            <a:rPr lang="en-US" sz="21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each other</a:t>
          </a:r>
          <a:r>
            <a:rPr lang="en-US" sz="2100" b="1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1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The couple love </a:t>
          </a:r>
          <a:r>
            <a:rPr lang="en-US" sz="21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one another</a:t>
          </a:r>
          <a:r>
            <a:rPr lang="en-US" sz="2100" b="0" i="0" kern="1200" dirty="0" smtClean="0">
              <a:latin typeface="Times New Roman" pitchFamily="18" charset="0"/>
              <a:cs typeface="Times New Roman" pitchFamily="18" charset="0"/>
            </a:rPr>
            <a:t> deeply.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7153" y="3606899"/>
        <a:ext cx="2347769" cy="23477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444D-C809-427E-B0E3-30C46263B5B4}">
      <dsp:nvSpPr>
        <dsp:cNvPr id="0" name=""/>
        <dsp:cNvSpPr/>
      </dsp:nvSpPr>
      <dsp:spPr>
        <a:xfrm>
          <a:off x="2736725" y="43704"/>
          <a:ext cx="3311524" cy="1655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Numeral</a:t>
          </a:r>
          <a:endParaRPr lang="ru-RU" sz="5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5221" y="92200"/>
        <a:ext cx="3214532" cy="1558770"/>
      </dsp:txXfrm>
    </dsp:sp>
    <dsp:sp modelId="{4CA963A3-0362-479A-ADFE-980036D08E90}">
      <dsp:nvSpPr>
        <dsp:cNvPr id="0" name=""/>
        <dsp:cNvSpPr/>
      </dsp:nvSpPr>
      <dsp:spPr>
        <a:xfrm rot="3600000">
          <a:off x="4896530" y="2950601"/>
          <a:ext cx="1727141" cy="579516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070385" y="3066504"/>
        <a:ext cx="1379431" cy="347710"/>
      </dsp:txXfrm>
    </dsp:sp>
    <dsp:sp modelId="{3FB2A594-BED1-403D-BB93-FBDD5E6B322C}">
      <dsp:nvSpPr>
        <dsp:cNvPr id="0" name=""/>
        <dsp:cNvSpPr/>
      </dsp:nvSpPr>
      <dsp:spPr>
        <a:xfrm>
          <a:off x="5471951" y="4781253"/>
          <a:ext cx="3311524" cy="1655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latin typeface="Times New Roman" pitchFamily="18" charset="0"/>
              <a:cs typeface="Times New Roman" pitchFamily="18" charset="0"/>
            </a:rPr>
            <a:t>Ordinal</a:t>
          </a:r>
          <a:endParaRPr lang="ru-RU" sz="5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0447" y="4829749"/>
        <a:ext cx="3214532" cy="1558770"/>
      </dsp:txXfrm>
    </dsp:sp>
    <dsp:sp modelId="{2F0C97F5-C0E1-4568-B53F-F2EDAED8CD40}">
      <dsp:nvSpPr>
        <dsp:cNvPr id="0" name=""/>
        <dsp:cNvSpPr/>
      </dsp:nvSpPr>
      <dsp:spPr>
        <a:xfrm rot="10800000">
          <a:off x="3528917" y="5319376"/>
          <a:ext cx="1727141" cy="579516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702772" y="5435279"/>
        <a:ext cx="1379431" cy="347710"/>
      </dsp:txXfrm>
    </dsp:sp>
    <dsp:sp modelId="{FFAD04B9-0D6D-4089-914B-DF22BF0910A1}">
      <dsp:nvSpPr>
        <dsp:cNvPr id="0" name=""/>
        <dsp:cNvSpPr/>
      </dsp:nvSpPr>
      <dsp:spPr>
        <a:xfrm>
          <a:off x="1500" y="4781253"/>
          <a:ext cx="3311524" cy="16557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latin typeface="Times New Roman" pitchFamily="18" charset="0"/>
              <a:cs typeface="Times New Roman" pitchFamily="18" charset="0"/>
            </a:rPr>
            <a:t>Cardinal</a:t>
          </a:r>
          <a:endParaRPr lang="ru-RU" sz="5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96" y="4829749"/>
        <a:ext cx="3214532" cy="1558770"/>
      </dsp:txXfrm>
    </dsp:sp>
    <dsp:sp modelId="{C2F13C81-A320-4EBE-B27E-D7F3DF7D8305}">
      <dsp:nvSpPr>
        <dsp:cNvPr id="0" name=""/>
        <dsp:cNvSpPr/>
      </dsp:nvSpPr>
      <dsp:spPr>
        <a:xfrm rot="18000000">
          <a:off x="2161304" y="2950601"/>
          <a:ext cx="1727141" cy="579516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335159" y="3066504"/>
        <a:ext cx="1379431" cy="3477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49A3-EEDC-4E1E-9625-A5F987040556}">
      <dsp:nvSpPr>
        <dsp:cNvPr id="0" name=""/>
        <dsp:cNvSpPr/>
      </dsp:nvSpPr>
      <dsp:spPr>
        <a:xfrm>
          <a:off x="3513990" y="782"/>
          <a:ext cx="5270985" cy="30510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She has got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three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brothers. </a:t>
          </a:r>
          <a:endParaRPr lang="ru-RU" sz="2700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He wrote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130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essays,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52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stories, and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novels.</a:t>
          </a:r>
          <a:endParaRPr lang="ru-RU" sz="27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990" y="382160"/>
        <a:ext cx="4126852" cy="2288266"/>
      </dsp:txXfrm>
    </dsp:sp>
    <dsp:sp modelId="{0E0BE15C-7644-4AB5-8BF1-9BD4C855AA49}">
      <dsp:nvSpPr>
        <dsp:cNvPr id="0" name=""/>
        <dsp:cNvSpPr/>
      </dsp:nvSpPr>
      <dsp:spPr>
        <a:xfrm>
          <a:off x="0" y="782"/>
          <a:ext cx="3513990" cy="30510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Cardinal numerals</a:t>
          </a:r>
          <a:endParaRPr lang="ru-RU" sz="5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939" y="149721"/>
        <a:ext cx="3216112" cy="2753144"/>
      </dsp:txXfrm>
    </dsp:sp>
    <dsp:sp modelId="{5121A2B4-013E-48E1-9CA2-91993BF6DF71}">
      <dsp:nvSpPr>
        <dsp:cNvPr id="0" name=""/>
        <dsp:cNvSpPr/>
      </dsp:nvSpPr>
      <dsp:spPr>
        <a:xfrm>
          <a:off x="3513990" y="3356907"/>
          <a:ext cx="5270985" cy="30510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The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first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story was interesting. The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second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was dull.</a:t>
          </a:r>
          <a:endParaRPr lang="ru-RU" sz="2700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John Kennedy was the </a:t>
          </a:r>
          <a:r>
            <a:rPr lang="en-US" sz="2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35th</a:t>
          </a:r>
          <a:r>
            <a:rPr lang="en-US" sz="2700" b="0" i="0" kern="1200" dirty="0" smtClean="0">
              <a:latin typeface="Times New Roman" pitchFamily="18" charset="0"/>
              <a:cs typeface="Times New Roman" pitchFamily="18" charset="0"/>
            </a:rPr>
            <a:t> president of the United States.</a:t>
          </a:r>
          <a:endParaRPr lang="ru-RU" sz="27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990" y="3738285"/>
        <a:ext cx="4126852" cy="2288266"/>
      </dsp:txXfrm>
    </dsp:sp>
    <dsp:sp modelId="{D680E08F-4568-49CA-AB85-BDECB5F7483A}">
      <dsp:nvSpPr>
        <dsp:cNvPr id="0" name=""/>
        <dsp:cNvSpPr/>
      </dsp:nvSpPr>
      <dsp:spPr>
        <a:xfrm>
          <a:off x="0" y="3356907"/>
          <a:ext cx="3513990" cy="30510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Ordinal numerals</a:t>
          </a:r>
          <a:endParaRPr lang="ru-RU" sz="5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939" y="3505846"/>
        <a:ext cx="3216112" cy="27531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9A07D-0F11-45B2-BA34-C72EFECD2B6E}">
      <dsp:nvSpPr>
        <dsp:cNvPr id="0" name=""/>
        <dsp:cNvSpPr/>
      </dsp:nvSpPr>
      <dsp:spPr>
        <a:xfrm>
          <a:off x="1277" y="1027842"/>
          <a:ext cx="2989316" cy="149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Form-generative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54" y="1071619"/>
        <a:ext cx="2901762" cy="1407104"/>
      </dsp:txXfrm>
    </dsp:sp>
    <dsp:sp modelId="{B45114B9-8252-4006-9FF4-1A00EDA8B9A0}">
      <dsp:nvSpPr>
        <dsp:cNvPr id="0" name=""/>
        <dsp:cNvSpPr/>
      </dsp:nvSpPr>
      <dsp:spPr>
        <a:xfrm>
          <a:off x="300209" y="2522501"/>
          <a:ext cx="298931" cy="112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993"/>
              </a:lnTo>
              <a:lnTo>
                <a:pt x="298931" y="11209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B8D4F-986C-40CF-9EE1-49F0A767074F}">
      <dsp:nvSpPr>
        <dsp:cNvPr id="0" name=""/>
        <dsp:cNvSpPr/>
      </dsp:nvSpPr>
      <dsp:spPr>
        <a:xfrm>
          <a:off x="599140" y="2896165"/>
          <a:ext cx="2391453" cy="149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Would, and, let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917" y="2939942"/>
        <a:ext cx="2303899" cy="1407104"/>
      </dsp:txXfrm>
    </dsp:sp>
    <dsp:sp modelId="{3A12A00D-7B91-43A4-8EB5-941F49C262F4}">
      <dsp:nvSpPr>
        <dsp:cNvPr id="0" name=""/>
        <dsp:cNvSpPr/>
      </dsp:nvSpPr>
      <dsp:spPr>
        <a:xfrm>
          <a:off x="3737923" y="1027842"/>
          <a:ext cx="2989316" cy="149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Negative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1700" y="1071619"/>
        <a:ext cx="2901762" cy="1407104"/>
      </dsp:txXfrm>
    </dsp:sp>
    <dsp:sp modelId="{6C38EFE7-47C1-4E71-B938-579055B4F779}">
      <dsp:nvSpPr>
        <dsp:cNvPr id="0" name=""/>
        <dsp:cNvSpPr/>
      </dsp:nvSpPr>
      <dsp:spPr>
        <a:xfrm>
          <a:off x="4036854" y="2522501"/>
          <a:ext cx="298931" cy="112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993"/>
              </a:lnTo>
              <a:lnTo>
                <a:pt x="298931" y="11209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05D74-7F0B-46B0-97E3-75115CA2E0F3}">
      <dsp:nvSpPr>
        <dsp:cNvPr id="0" name=""/>
        <dsp:cNvSpPr/>
      </dsp:nvSpPr>
      <dsp:spPr>
        <a:xfrm>
          <a:off x="4335786" y="2896165"/>
          <a:ext cx="2391453" cy="149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(do)not, nor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9563" y="2939942"/>
        <a:ext cx="2303899" cy="1407104"/>
      </dsp:txXfrm>
    </dsp:sp>
    <dsp:sp modelId="{D3580EB9-976B-4CE8-BC14-AB177783A586}">
      <dsp:nvSpPr>
        <dsp:cNvPr id="0" name=""/>
        <dsp:cNvSpPr/>
      </dsp:nvSpPr>
      <dsp:spPr>
        <a:xfrm>
          <a:off x="7474568" y="1027842"/>
          <a:ext cx="2989316" cy="1494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Modal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8345" y="1071619"/>
        <a:ext cx="2901762" cy="14071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0E41-BF0A-4954-A9E8-4E08CAC4A7FA}">
      <dsp:nvSpPr>
        <dsp:cNvPr id="0" name=""/>
        <dsp:cNvSpPr/>
      </dsp:nvSpPr>
      <dsp:spPr>
        <a:xfrm>
          <a:off x="3806101" y="758378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043" y="801022"/>
        <a:ext cx="30762" cy="6152"/>
      </dsp:txXfrm>
    </dsp:sp>
    <dsp:sp modelId="{7252665E-A065-422A-ABE6-79234736A717}">
      <dsp:nvSpPr>
        <dsp:cNvPr id="0" name=""/>
        <dsp:cNvSpPr/>
      </dsp:nvSpPr>
      <dsp:spPr>
        <a:xfrm>
          <a:off x="1132916" y="1603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Interrogative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If, really, is; really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916" y="1603"/>
        <a:ext cx="2674984" cy="1604990"/>
      </dsp:txXfrm>
    </dsp:sp>
    <dsp:sp modelId="{BAA8756A-D1FE-4493-A570-83E2D04D1D3D}">
      <dsp:nvSpPr>
        <dsp:cNvPr id="0" name=""/>
        <dsp:cNvSpPr/>
      </dsp:nvSpPr>
      <dsp:spPr>
        <a:xfrm>
          <a:off x="7096332" y="758378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73274" y="801022"/>
        <a:ext cx="30762" cy="6152"/>
      </dsp:txXfrm>
    </dsp:sp>
    <dsp:sp modelId="{8FE53C77-ADC2-4232-BCD8-5D0F88103D3C}">
      <dsp:nvSpPr>
        <dsp:cNvPr id="0" name=""/>
        <dsp:cNvSpPr/>
      </dsp:nvSpPr>
      <dsp:spPr>
        <a:xfrm>
          <a:off x="4423147" y="1603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tint val="50000"/>
                <a:satMod val="300000"/>
              </a:schemeClr>
            </a:gs>
            <a:gs pos="35000">
              <a:schemeClr val="accent5">
                <a:hueOff val="-1241735"/>
                <a:satOff val="4976"/>
                <a:lumOff val="1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Indicative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Here you are, there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147" y="1603"/>
        <a:ext cx="2674984" cy="1604990"/>
      </dsp:txXfrm>
    </dsp:sp>
    <dsp:sp modelId="{7E328CB9-BAA5-4ECB-BF17-9A5CC26CE388}">
      <dsp:nvSpPr>
        <dsp:cNvPr id="0" name=""/>
        <dsp:cNvSpPr/>
      </dsp:nvSpPr>
      <dsp:spPr>
        <a:xfrm>
          <a:off x="2470408" y="1604794"/>
          <a:ext cx="6580462" cy="584646"/>
        </a:xfrm>
        <a:custGeom>
          <a:avLst/>
          <a:gdLst/>
          <a:ahLst/>
          <a:cxnLst/>
          <a:rect l="0" t="0" r="0" b="0"/>
          <a:pathLst>
            <a:path>
              <a:moveTo>
                <a:pt x="6580462" y="0"/>
              </a:moveTo>
              <a:lnTo>
                <a:pt x="6580462" y="309423"/>
              </a:lnTo>
              <a:lnTo>
                <a:pt x="0" y="309423"/>
              </a:lnTo>
              <a:lnTo>
                <a:pt x="0" y="584646"/>
              </a:lnTo>
            </a:path>
          </a:pathLst>
        </a:custGeom>
        <a:noFill/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5410" y="1894041"/>
        <a:ext cx="330458" cy="6152"/>
      </dsp:txXfrm>
    </dsp:sp>
    <dsp:sp modelId="{E30AAC0B-0BF5-4BD8-890F-BA456FA25DD9}">
      <dsp:nvSpPr>
        <dsp:cNvPr id="0" name=""/>
        <dsp:cNvSpPr/>
      </dsp:nvSpPr>
      <dsp:spPr>
        <a:xfrm>
          <a:off x="7713378" y="1603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Specifying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Exactly, just, directly, exactly the same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3378" y="1603"/>
        <a:ext cx="2674984" cy="1604990"/>
      </dsp:txXfrm>
    </dsp:sp>
    <dsp:sp modelId="{CD678B91-9A40-48AC-A24D-A6C4B69ECD0F}">
      <dsp:nvSpPr>
        <dsp:cNvPr id="0" name=""/>
        <dsp:cNvSpPr/>
      </dsp:nvSpPr>
      <dsp:spPr>
        <a:xfrm>
          <a:off x="3806101" y="2978615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043" y="3021259"/>
        <a:ext cx="30762" cy="6152"/>
      </dsp:txXfrm>
    </dsp:sp>
    <dsp:sp modelId="{5E38542B-350C-4869-BCDB-119497B7EEE2}">
      <dsp:nvSpPr>
        <dsp:cNvPr id="0" name=""/>
        <dsp:cNvSpPr/>
      </dsp:nvSpPr>
      <dsp:spPr>
        <a:xfrm>
          <a:off x="1132916" y="2221840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tint val="50000"/>
                <a:satMod val="300000"/>
              </a:schemeClr>
            </a:gs>
            <a:gs pos="35000">
              <a:schemeClr val="accent5">
                <a:hueOff val="-3725204"/>
                <a:satOff val="14929"/>
                <a:lumOff val="3235"/>
                <a:alphaOff val="0"/>
                <a:tint val="37000"/>
                <a:satMod val="30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Restrictive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Only, exclusively, nearly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916" y="2221840"/>
        <a:ext cx="2674984" cy="1604990"/>
      </dsp:txXfrm>
    </dsp:sp>
    <dsp:sp modelId="{F215CA62-5C39-442F-B799-5FAB252B3A66}">
      <dsp:nvSpPr>
        <dsp:cNvPr id="0" name=""/>
        <dsp:cNvSpPr/>
      </dsp:nvSpPr>
      <dsp:spPr>
        <a:xfrm>
          <a:off x="7096332" y="2978615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73274" y="3021259"/>
        <a:ext cx="30762" cy="6152"/>
      </dsp:txXfrm>
    </dsp:sp>
    <dsp:sp modelId="{732A104C-029C-42AD-8DD3-B5F635323D73}">
      <dsp:nvSpPr>
        <dsp:cNvPr id="0" name=""/>
        <dsp:cNvSpPr/>
      </dsp:nvSpPr>
      <dsp:spPr>
        <a:xfrm>
          <a:off x="4423147" y="2221840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Exclamation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a, what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147" y="2221840"/>
        <a:ext cx="2674984" cy="1604990"/>
      </dsp:txXfrm>
    </dsp:sp>
    <dsp:sp modelId="{9FB35602-78F7-4482-9AB5-2A7F8387FD29}">
      <dsp:nvSpPr>
        <dsp:cNvPr id="0" name=""/>
        <dsp:cNvSpPr/>
      </dsp:nvSpPr>
      <dsp:spPr>
        <a:xfrm>
          <a:off x="2470408" y="3825031"/>
          <a:ext cx="6580462" cy="584646"/>
        </a:xfrm>
        <a:custGeom>
          <a:avLst/>
          <a:gdLst/>
          <a:ahLst/>
          <a:cxnLst/>
          <a:rect l="0" t="0" r="0" b="0"/>
          <a:pathLst>
            <a:path>
              <a:moveTo>
                <a:pt x="6580462" y="0"/>
              </a:moveTo>
              <a:lnTo>
                <a:pt x="6580462" y="309423"/>
              </a:lnTo>
              <a:lnTo>
                <a:pt x="0" y="309423"/>
              </a:lnTo>
              <a:lnTo>
                <a:pt x="0" y="584646"/>
              </a:lnTo>
            </a:path>
          </a:pathLst>
        </a:custGeom>
        <a:noFill/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5410" y="4114278"/>
        <a:ext cx="330458" cy="6152"/>
      </dsp:txXfrm>
    </dsp:sp>
    <dsp:sp modelId="{2F60B404-1072-4543-9441-DC891BFF072A}">
      <dsp:nvSpPr>
        <dsp:cNvPr id="0" name=""/>
        <dsp:cNvSpPr/>
      </dsp:nvSpPr>
      <dsp:spPr>
        <a:xfrm>
          <a:off x="7713378" y="2221840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tint val="50000"/>
                <a:satMod val="300000"/>
              </a:schemeClr>
            </a:gs>
            <a:gs pos="35000">
              <a:schemeClr val="accent5">
                <a:hueOff val="-6208672"/>
                <a:satOff val="24882"/>
                <a:lumOff val="5392"/>
                <a:alphaOff val="0"/>
                <a:tint val="37000"/>
                <a:satMod val="30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Amplifying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Even, again, after all, indeed, all the same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3378" y="2221840"/>
        <a:ext cx="2674984" cy="1604990"/>
      </dsp:txXfrm>
    </dsp:sp>
    <dsp:sp modelId="{7C474A8A-41FD-4102-ACD8-546B7C1D4A69}">
      <dsp:nvSpPr>
        <dsp:cNvPr id="0" name=""/>
        <dsp:cNvSpPr/>
      </dsp:nvSpPr>
      <dsp:spPr>
        <a:xfrm>
          <a:off x="3806101" y="5198853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043" y="5241497"/>
        <a:ext cx="30762" cy="6152"/>
      </dsp:txXfrm>
    </dsp:sp>
    <dsp:sp modelId="{1302DDAE-FE9F-4EE7-95F7-164270A12E4F}">
      <dsp:nvSpPr>
        <dsp:cNvPr id="0" name=""/>
        <dsp:cNvSpPr/>
      </dsp:nvSpPr>
      <dsp:spPr>
        <a:xfrm>
          <a:off x="1132916" y="4442077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Mitigation of the requirements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Do, also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916" y="4442077"/>
        <a:ext cx="2674984" cy="1604990"/>
      </dsp:txXfrm>
    </dsp:sp>
    <dsp:sp modelId="{D0D4C8D4-4F66-4D97-9616-CE07E4CDF4A5}">
      <dsp:nvSpPr>
        <dsp:cNvPr id="0" name=""/>
        <dsp:cNvSpPr/>
      </dsp:nvSpPr>
      <dsp:spPr>
        <a:xfrm>
          <a:off x="7096332" y="5198853"/>
          <a:ext cx="584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646" y="4572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73274" y="5241497"/>
        <a:ext cx="30762" cy="6152"/>
      </dsp:txXfrm>
    </dsp:sp>
    <dsp:sp modelId="{541DF039-3DB1-4242-ADED-71B45FA28309}">
      <dsp:nvSpPr>
        <dsp:cNvPr id="0" name=""/>
        <dsp:cNvSpPr/>
      </dsp:nvSpPr>
      <dsp:spPr>
        <a:xfrm>
          <a:off x="4423147" y="4442077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tint val="50000"/>
                <a:satMod val="300000"/>
              </a:schemeClr>
            </a:gs>
            <a:gs pos="35000">
              <a:schemeClr val="accent5">
                <a:hueOff val="-8692142"/>
                <a:satOff val="34835"/>
                <a:lumOff val="7549"/>
                <a:alphaOff val="0"/>
                <a:tint val="37000"/>
                <a:satMod val="30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Doubt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Hardly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147" y="4442077"/>
        <a:ext cx="2674984" cy="1604990"/>
      </dsp:txXfrm>
    </dsp:sp>
    <dsp:sp modelId="{9A3482B9-130C-461B-A26E-65A6E2C5061E}">
      <dsp:nvSpPr>
        <dsp:cNvPr id="0" name=""/>
        <dsp:cNvSpPr/>
      </dsp:nvSpPr>
      <dsp:spPr>
        <a:xfrm>
          <a:off x="7713378" y="4442077"/>
          <a:ext cx="2674984" cy="160499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Incentive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Let it, let`s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3378" y="4442077"/>
        <a:ext cx="2674984" cy="16049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006E7-B459-45F6-A5D1-AB72E373448A}">
      <dsp:nvSpPr>
        <dsp:cNvPr id="0" name=""/>
        <dsp:cNvSpPr/>
      </dsp:nvSpPr>
      <dsp:spPr>
        <a:xfrm>
          <a:off x="1733714" y="-42261"/>
          <a:ext cx="5013061" cy="5013061"/>
        </a:xfrm>
        <a:prstGeom prst="circularArrow">
          <a:avLst>
            <a:gd name="adj1" fmla="val 5544"/>
            <a:gd name="adj2" fmla="val 330680"/>
            <a:gd name="adj3" fmla="val 14636293"/>
            <a:gd name="adj4" fmla="val 16881584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A17059-2DA2-40B7-B8B7-78776E2ABC18}">
      <dsp:nvSpPr>
        <dsp:cNvPr id="0" name=""/>
        <dsp:cNvSpPr/>
      </dsp:nvSpPr>
      <dsp:spPr>
        <a:xfrm>
          <a:off x="3526981" y="1879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Ah!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1800" y="36698"/>
        <a:ext cx="1356889" cy="643625"/>
      </dsp:txXfrm>
    </dsp:sp>
    <dsp:sp modelId="{EF5A73D8-F986-41C1-95E1-764EFB45029E}">
      <dsp:nvSpPr>
        <dsp:cNvPr id="0" name=""/>
        <dsp:cNvSpPr/>
      </dsp:nvSpPr>
      <dsp:spPr>
        <a:xfrm>
          <a:off x="5038610" y="628016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50000"/>
                <a:satMod val="300000"/>
              </a:schemeClr>
            </a:gs>
            <a:gs pos="35000">
              <a:schemeClr val="accent4">
                <a:hueOff val="-637824"/>
                <a:satOff val="3843"/>
                <a:lumOff val="308"/>
                <a:alphaOff val="0"/>
                <a:tint val="37000"/>
                <a:satMod val="3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Oops!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3429" y="662835"/>
        <a:ext cx="1356889" cy="643625"/>
      </dsp:txXfrm>
    </dsp:sp>
    <dsp:sp modelId="{982C573C-D96F-457D-AF52-6CAAD32C8660}">
      <dsp:nvSpPr>
        <dsp:cNvPr id="0" name=""/>
        <dsp:cNvSpPr/>
      </dsp:nvSpPr>
      <dsp:spPr>
        <a:xfrm>
          <a:off x="5664747" y="2139645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50000"/>
                <a:satMod val="300000"/>
              </a:schemeClr>
            </a:gs>
            <a:gs pos="35000">
              <a:schemeClr val="accent4">
                <a:hueOff val="-1275649"/>
                <a:satOff val="7685"/>
                <a:lumOff val="616"/>
                <a:alphaOff val="0"/>
                <a:tint val="37000"/>
                <a:satMod val="3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Hah!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9566" y="2174464"/>
        <a:ext cx="1356889" cy="643625"/>
      </dsp:txXfrm>
    </dsp:sp>
    <dsp:sp modelId="{9078EACC-C70E-4AC5-8834-801A714C2670}">
      <dsp:nvSpPr>
        <dsp:cNvPr id="0" name=""/>
        <dsp:cNvSpPr/>
      </dsp:nvSpPr>
      <dsp:spPr>
        <a:xfrm>
          <a:off x="5038610" y="3651274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3429" y="3686093"/>
        <a:ext cx="1356889" cy="643625"/>
      </dsp:txXfrm>
    </dsp:sp>
    <dsp:sp modelId="{ED2BA543-982F-465D-8369-471335C9F36C}">
      <dsp:nvSpPr>
        <dsp:cNvPr id="0" name=""/>
        <dsp:cNvSpPr/>
      </dsp:nvSpPr>
      <dsp:spPr>
        <a:xfrm>
          <a:off x="3526981" y="4277411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50000"/>
                <a:satMod val="300000"/>
              </a:schemeClr>
            </a:gs>
            <a:gs pos="35000">
              <a:schemeClr val="accent4">
                <a:hueOff val="-2551297"/>
                <a:satOff val="15371"/>
                <a:lumOff val="1232"/>
                <a:alphaOff val="0"/>
                <a:tint val="37000"/>
                <a:satMod val="3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Phew!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1800" y="4312230"/>
        <a:ext cx="1356889" cy="643625"/>
      </dsp:txXfrm>
    </dsp:sp>
    <dsp:sp modelId="{FAAB955E-1F94-44CE-8B90-F1BF55388F0C}">
      <dsp:nvSpPr>
        <dsp:cNvPr id="0" name=""/>
        <dsp:cNvSpPr/>
      </dsp:nvSpPr>
      <dsp:spPr>
        <a:xfrm>
          <a:off x="2015352" y="3651274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Ugh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171" y="3686093"/>
        <a:ext cx="1356889" cy="643625"/>
      </dsp:txXfrm>
    </dsp:sp>
    <dsp:sp modelId="{9991B199-263F-47DE-90CE-0CFFC428C04C}">
      <dsp:nvSpPr>
        <dsp:cNvPr id="0" name=""/>
        <dsp:cNvSpPr/>
      </dsp:nvSpPr>
      <dsp:spPr>
        <a:xfrm>
          <a:off x="1389215" y="2139645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50000"/>
                <a:satMod val="300000"/>
              </a:schemeClr>
            </a:gs>
            <a:gs pos="35000">
              <a:schemeClr val="accent4">
                <a:hueOff val="-3826945"/>
                <a:satOff val="23056"/>
                <a:lumOff val="1848"/>
                <a:alphaOff val="0"/>
                <a:tint val="37000"/>
                <a:satMod val="3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4034" y="2174464"/>
        <a:ext cx="1356889" cy="643625"/>
      </dsp:txXfrm>
    </dsp:sp>
    <dsp:sp modelId="{717934A9-4831-4051-BEAA-D4344CCAE1C1}">
      <dsp:nvSpPr>
        <dsp:cNvPr id="0" name=""/>
        <dsp:cNvSpPr/>
      </dsp:nvSpPr>
      <dsp:spPr>
        <a:xfrm>
          <a:off x="2015352" y="628016"/>
          <a:ext cx="1426527" cy="71326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/>
            <a:t>eh</a:t>
          </a:r>
          <a:endParaRPr lang="en-US" sz="2900" kern="1200" dirty="0"/>
        </a:p>
      </dsp:txBody>
      <dsp:txXfrm>
        <a:off x="2050171" y="662835"/>
        <a:ext cx="1356889" cy="6436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C9A40-B3D9-4806-ADD1-045B626B2D05}">
      <dsp:nvSpPr>
        <dsp:cNvPr id="0" name=""/>
        <dsp:cNvSpPr/>
      </dsp:nvSpPr>
      <dsp:spPr>
        <a:xfrm>
          <a:off x="-4908311" y="-752140"/>
          <a:ext cx="5845796" cy="584579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B7249-2491-4338-BF19-80AD0873C484}">
      <dsp:nvSpPr>
        <dsp:cNvPr id="0" name=""/>
        <dsp:cNvSpPr/>
      </dsp:nvSpPr>
      <dsp:spPr>
        <a:xfrm>
          <a:off x="602945" y="434151"/>
          <a:ext cx="8009996" cy="8683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chick-chuck-chicken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945" y="434151"/>
        <a:ext cx="8009996" cy="868303"/>
      </dsp:txXfrm>
    </dsp:sp>
    <dsp:sp modelId="{C8752586-3AEE-443E-A71B-96A9F82F3E21}">
      <dsp:nvSpPr>
        <dsp:cNvPr id="0" name=""/>
        <dsp:cNvSpPr/>
      </dsp:nvSpPr>
      <dsp:spPr>
        <a:xfrm>
          <a:off x="60256" y="325613"/>
          <a:ext cx="1085378" cy="10853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E39173-E44D-4B25-B5EF-E2658378699B}">
      <dsp:nvSpPr>
        <dsp:cNvPr id="0" name=""/>
        <dsp:cNvSpPr/>
      </dsp:nvSpPr>
      <dsp:spPr>
        <a:xfrm>
          <a:off x="918573" y="1736606"/>
          <a:ext cx="7694368" cy="86830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pur-pur-pur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573" y="1736606"/>
        <a:ext cx="7694368" cy="868303"/>
      </dsp:txXfrm>
    </dsp:sp>
    <dsp:sp modelId="{D496B4F3-E931-40AF-B988-D604BFAD6329}">
      <dsp:nvSpPr>
        <dsp:cNvPr id="0" name=""/>
        <dsp:cNvSpPr/>
      </dsp:nvSpPr>
      <dsp:spPr>
        <a:xfrm>
          <a:off x="375884" y="1628068"/>
          <a:ext cx="1085378" cy="10853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139BB7-9EC0-477C-8E58-D00459333260}">
      <dsp:nvSpPr>
        <dsp:cNvPr id="0" name=""/>
        <dsp:cNvSpPr/>
      </dsp:nvSpPr>
      <dsp:spPr>
        <a:xfrm>
          <a:off x="602945" y="3039060"/>
          <a:ext cx="8009996" cy="86830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clank-clank-clank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945" y="3039060"/>
        <a:ext cx="8009996" cy="868303"/>
      </dsp:txXfrm>
    </dsp:sp>
    <dsp:sp modelId="{024EC977-B4EC-4176-8128-3BB69B1B9A9B}">
      <dsp:nvSpPr>
        <dsp:cNvPr id="0" name=""/>
        <dsp:cNvSpPr/>
      </dsp:nvSpPr>
      <dsp:spPr>
        <a:xfrm>
          <a:off x="60256" y="2930522"/>
          <a:ext cx="1085378" cy="10853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17389-0CBC-479E-BEFB-7F9383BD85FB}">
      <dsp:nvSpPr>
        <dsp:cNvPr id="0" name=""/>
        <dsp:cNvSpPr/>
      </dsp:nvSpPr>
      <dsp:spPr>
        <a:xfrm>
          <a:off x="6871416" y="2812824"/>
          <a:ext cx="91440" cy="487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886FD-5893-4667-8F8D-171EA5CE497A}">
      <dsp:nvSpPr>
        <dsp:cNvPr id="0" name=""/>
        <dsp:cNvSpPr/>
      </dsp:nvSpPr>
      <dsp:spPr>
        <a:xfrm>
          <a:off x="4106068" y="1163354"/>
          <a:ext cx="2811068" cy="48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35"/>
              </a:lnTo>
              <a:lnTo>
                <a:pt x="2811068" y="243935"/>
              </a:lnTo>
              <a:lnTo>
                <a:pt x="2811068" y="48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8817C-2D46-475D-AF05-8F9C90EB1AAA}">
      <dsp:nvSpPr>
        <dsp:cNvPr id="0" name=""/>
        <dsp:cNvSpPr/>
      </dsp:nvSpPr>
      <dsp:spPr>
        <a:xfrm>
          <a:off x="4060348" y="2812824"/>
          <a:ext cx="91440" cy="487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F1A43-6D6F-4992-B52F-5EC62FA03881}">
      <dsp:nvSpPr>
        <dsp:cNvPr id="0" name=""/>
        <dsp:cNvSpPr/>
      </dsp:nvSpPr>
      <dsp:spPr>
        <a:xfrm>
          <a:off x="4060348" y="1163354"/>
          <a:ext cx="91440" cy="487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0C519-673D-47AB-A665-528331BC26BA}">
      <dsp:nvSpPr>
        <dsp:cNvPr id="0" name=""/>
        <dsp:cNvSpPr/>
      </dsp:nvSpPr>
      <dsp:spPr>
        <a:xfrm>
          <a:off x="1249280" y="2812824"/>
          <a:ext cx="91440" cy="487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43158-B444-45A3-B6A7-B7918D93B370}">
      <dsp:nvSpPr>
        <dsp:cNvPr id="0" name=""/>
        <dsp:cNvSpPr/>
      </dsp:nvSpPr>
      <dsp:spPr>
        <a:xfrm>
          <a:off x="1295000" y="1163354"/>
          <a:ext cx="2811068" cy="487871"/>
        </a:xfrm>
        <a:custGeom>
          <a:avLst/>
          <a:gdLst/>
          <a:ahLst/>
          <a:cxnLst/>
          <a:rect l="0" t="0" r="0" b="0"/>
          <a:pathLst>
            <a:path>
              <a:moveTo>
                <a:pt x="2811068" y="0"/>
              </a:moveTo>
              <a:lnTo>
                <a:pt x="2811068" y="243935"/>
              </a:lnTo>
              <a:lnTo>
                <a:pt x="0" y="243935"/>
              </a:lnTo>
              <a:lnTo>
                <a:pt x="0" y="487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6C49F-608F-4C0C-877C-074370F16A48}">
      <dsp:nvSpPr>
        <dsp:cNvPr id="0" name=""/>
        <dsp:cNvSpPr/>
      </dsp:nvSpPr>
      <dsp:spPr>
        <a:xfrm>
          <a:off x="2944470" y="1756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Three principles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4470" y="1756"/>
        <a:ext cx="2323196" cy="1161598"/>
      </dsp:txXfrm>
    </dsp:sp>
    <dsp:sp modelId="{C77BBD61-2445-4B2F-8560-BFEB51F7D2B3}">
      <dsp:nvSpPr>
        <dsp:cNvPr id="0" name=""/>
        <dsp:cNvSpPr/>
      </dsp:nvSpPr>
      <dsp:spPr>
        <a:xfrm>
          <a:off x="133402" y="165122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Meaning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402" y="1651225"/>
        <a:ext cx="2323196" cy="1161598"/>
      </dsp:txXfrm>
    </dsp:sp>
    <dsp:sp modelId="{35F6F194-44B5-412B-A7D2-9E8CFC2D6C30}">
      <dsp:nvSpPr>
        <dsp:cNvPr id="0" name=""/>
        <dsp:cNvSpPr/>
      </dsp:nvSpPr>
      <dsp:spPr>
        <a:xfrm>
          <a:off x="133402" y="330069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meaning common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 all the words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the given class.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402" y="3300695"/>
        <a:ext cx="2323196" cy="1161598"/>
      </dsp:txXfrm>
    </dsp:sp>
    <dsp:sp modelId="{6B741FB9-0930-40FD-BF88-14E152715917}">
      <dsp:nvSpPr>
        <dsp:cNvPr id="0" name=""/>
        <dsp:cNvSpPr/>
      </dsp:nvSpPr>
      <dsp:spPr>
        <a:xfrm>
          <a:off x="2944470" y="165122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Form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4470" y="1651225"/>
        <a:ext cx="2323196" cy="1161598"/>
      </dsp:txXfrm>
    </dsp:sp>
    <dsp:sp modelId="{BF68E4B3-D026-4E8B-A869-294B8A7FEA72}">
      <dsp:nvSpPr>
        <dsp:cNvPr id="0" name=""/>
        <dsp:cNvSpPr/>
      </dsp:nvSpPr>
      <dsp:spPr>
        <a:xfrm>
          <a:off x="2944470" y="330069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morphological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characteristics 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 type of word.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4470" y="3300695"/>
        <a:ext cx="2323196" cy="1161598"/>
      </dsp:txXfrm>
    </dsp:sp>
    <dsp:sp modelId="{CA06DA23-6A79-4A79-BF67-B72155D26046}">
      <dsp:nvSpPr>
        <dsp:cNvPr id="0" name=""/>
        <dsp:cNvSpPr/>
      </dsp:nvSpPr>
      <dsp:spPr>
        <a:xfrm>
          <a:off x="5755538" y="165122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Function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5538" y="1651225"/>
        <a:ext cx="2323196" cy="1161598"/>
      </dsp:txXfrm>
    </dsp:sp>
    <dsp:sp modelId="{B910EB0F-7477-4B6A-B8AF-D4735817073C}">
      <dsp:nvSpPr>
        <dsp:cNvPr id="0" name=""/>
        <dsp:cNvSpPr/>
      </dsp:nvSpPr>
      <dsp:spPr>
        <a:xfrm>
          <a:off x="5755538" y="3300695"/>
          <a:ext cx="2323196" cy="11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 syntactical</a:t>
          </a:r>
          <a:endParaRPr kumimoji="0" lang="en-US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properties 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of 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typo of word. </a:t>
          </a:r>
        </a:p>
      </dsp:txBody>
      <dsp:txXfrm>
        <a:off x="5755538" y="3300695"/>
        <a:ext cx="2323196" cy="11615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275E4-B502-4356-9034-E889F8EEDF49}">
      <dsp:nvSpPr>
        <dsp:cNvPr id="0" name=""/>
        <dsp:cNvSpPr/>
      </dsp:nvSpPr>
      <dsp:spPr>
        <a:xfrm>
          <a:off x="908177" y="857"/>
          <a:ext cx="3866331" cy="19331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Proper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797" y="57477"/>
        <a:ext cx="3753091" cy="1819925"/>
      </dsp:txXfrm>
    </dsp:sp>
    <dsp:sp modelId="{88E1E227-00CC-4A9F-97AF-64993A9DE029}">
      <dsp:nvSpPr>
        <dsp:cNvPr id="0" name=""/>
        <dsp:cNvSpPr/>
      </dsp:nvSpPr>
      <dsp:spPr>
        <a:xfrm>
          <a:off x="1294810" y="1934023"/>
          <a:ext cx="386633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386633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5F32-9E9D-45B2-AF38-E7D98F6536ED}">
      <dsp:nvSpPr>
        <dsp:cNvPr id="0" name=""/>
        <dsp:cNvSpPr/>
      </dsp:nvSpPr>
      <dsp:spPr>
        <a:xfrm>
          <a:off x="1681443" y="2417314"/>
          <a:ext cx="3093065" cy="1933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John, London, John Wesley, Queen Mary,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January, February, Thanksgiving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8063" y="2473934"/>
        <a:ext cx="2979825" cy="1819925"/>
      </dsp:txXfrm>
    </dsp:sp>
    <dsp:sp modelId="{E7B96543-50D4-4918-8B9B-06617E659C38}">
      <dsp:nvSpPr>
        <dsp:cNvPr id="0" name=""/>
        <dsp:cNvSpPr/>
      </dsp:nvSpPr>
      <dsp:spPr>
        <a:xfrm>
          <a:off x="5741091" y="857"/>
          <a:ext cx="3866331" cy="19331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7711" y="57477"/>
        <a:ext cx="3753091" cy="1819925"/>
      </dsp:txXfrm>
    </dsp:sp>
    <dsp:sp modelId="{550C2CE4-B4D0-4408-8DA0-EC09BB45EB9C}">
      <dsp:nvSpPr>
        <dsp:cNvPr id="0" name=""/>
        <dsp:cNvSpPr/>
      </dsp:nvSpPr>
      <dsp:spPr>
        <a:xfrm>
          <a:off x="6127724" y="1934023"/>
          <a:ext cx="386633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386633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55466-6FF5-4D3B-8484-5256969CE72C}">
      <dsp:nvSpPr>
        <dsp:cNvPr id="0" name=""/>
        <dsp:cNvSpPr/>
      </dsp:nvSpPr>
      <dsp:spPr>
        <a:xfrm>
          <a:off x="6514357" y="2417314"/>
          <a:ext cx="3093065" cy="1933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girl, person, city, river, lake</a:t>
          </a:r>
          <a:endParaRPr lang="ru-RU" sz="43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0977" y="2473934"/>
        <a:ext cx="2979825" cy="181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0CB56-BD38-4C12-87B7-619AB91F429B}">
      <dsp:nvSpPr>
        <dsp:cNvPr id="0" name=""/>
        <dsp:cNvSpPr/>
      </dsp:nvSpPr>
      <dsp:spPr>
        <a:xfrm>
          <a:off x="1689" y="732694"/>
          <a:ext cx="4912252" cy="122806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Animate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8" y="768663"/>
        <a:ext cx="4840314" cy="1156125"/>
      </dsp:txXfrm>
    </dsp:sp>
    <dsp:sp modelId="{7AD3D586-EFAF-4417-8A70-AB2A40F98A25}">
      <dsp:nvSpPr>
        <dsp:cNvPr id="0" name=""/>
        <dsp:cNvSpPr/>
      </dsp:nvSpPr>
      <dsp:spPr>
        <a:xfrm rot="5400000">
          <a:off x="2350360" y="2068213"/>
          <a:ext cx="214911" cy="2149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6267-B866-4F31-B701-114F65404363}">
      <dsp:nvSpPr>
        <dsp:cNvPr id="0" name=""/>
        <dsp:cNvSpPr/>
      </dsp:nvSpPr>
      <dsp:spPr>
        <a:xfrm>
          <a:off x="1689" y="2390580"/>
          <a:ext cx="4912252" cy="1228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man, scholar, butterfly, leopard, etc.</a:t>
          </a:r>
          <a:endParaRPr lang="ru-RU" sz="3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8" y="2426549"/>
        <a:ext cx="4840314" cy="1156125"/>
      </dsp:txXfrm>
    </dsp:sp>
    <dsp:sp modelId="{C6E2BAFF-7EFE-4BA4-BF3F-A1E38CB4795D}">
      <dsp:nvSpPr>
        <dsp:cNvPr id="0" name=""/>
        <dsp:cNvSpPr/>
      </dsp:nvSpPr>
      <dsp:spPr>
        <a:xfrm>
          <a:off x="5601657" y="732694"/>
          <a:ext cx="4912252" cy="122806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Inanimate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26" y="768663"/>
        <a:ext cx="4840314" cy="1156125"/>
      </dsp:txXfrm>
    </dsp:sp>
    <dsp:sp modelId="{A4C947C7-01D5-47AB-AE3B-028F882C6B69}">
      <dsp:nvSpPr>
        <dsp:cNvPr id="0" name=""/>
        <dsp:cNvSpPr/>
      </dsp:nvSpPr>
      <dsp:spPr>
        <a:xfrm rot="5400000">
          <a:off x="7950328" y="2068213"/>
          <a:ext cx="214911" cy="2149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1D333-A05E-4C84-A3C2-B1AA28B58CC7}">
      <dsp:nvSpPr>
        <dsp:cNvPr id="0" name=""/>
        <dsp:cNvSpPr/>
      </dsp:nvSpPr>
      <dsp:spPr>
        <a:xfrm>
          <a:off x="5601657" y="2390580"/>
          <a:ext cx="4912252" cy="12280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earth, field, </a:t>
          </a:r>
          <a:r>
            <a:rPr lang="en-US" sz="36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machine, book, </a:t>
          </a:r>
          <a:r>
            <a:rPr lang="en-US" sz="3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etc.</a:t>
          </a:r>
          <a:endParaRPr lang="ru-RU" sz="36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26" y="2426549"/>
        <a:ext cx="4840314" cy="1156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6997-2E39-4474-9283-0590B747C389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A7252-61D1-4A95-8770-682955FDE4F4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4696" rIns="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Countable</a:t>
          </a:r>
          <a:endParaRPr lang="ru-RU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1872" y="808640"/>
        <a:ext cx="3470148" cy="2061057"/>
      </dsp:txXfrm>
    </dsp:sp>
    <dsp:sp modelId="{616227DE-481D-4AC6-9743-337323D8220A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0472" rIns="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Uncountable</a:t>
          </a:r>
          <a:endParaRPr lang="ru-RU" sz="6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481639"/>
        <a:ext cx="4101084" cy="2061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1618-B6A7-4777-9DCC-6E72238AFE4D}">
      <dsp:nvSpPr>
        <dsp:cNvPr id="0" name=""/>
        <dsp:cNvSpPr/>
      </dsp:nvSpPr>
      <dsp:spPr>
        <a:xfrm>
          <a:off x="4228531" y="533"/>
          <a:ext cx="6342797" cy="197833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i="1" kern="1200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flower, bird, book, sand, star, butterfly, cloud etc.</a:t>
          </a:r>
          <a:endParaRPr lang="ru-RU" sz="4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8531" y="247825"/>
        <a:ext cx="5600921" cy="1483752"/>
      </dsp:txXfrm>
    </dsp:sp>
    <dsp:sp modelId="{67AB8284-09BF-4CDC-9A7E-DA39BBFCCC26}">
      <dsp:nvSpPr>
        <dsp:cNvPr id="0" name=""/>
        <dsp:cNvSpPr/>
      </dsp:nvSpPr>
      <dsp:spPr>
        <a:xfrm>
          <a:off x="0" y="533"/>
          <a:ext cx="4228531" cy="197833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Concrete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74" y="97107"/>
        <a:ext cx="4035383" cy="1785188"/>
      </dsp:txXfrm>
    </dsp:sp>
    <dsp:sp modelId="{FF75E29B-D6D9-4746-9BCD-A849B6CD8F5C}">
      <dsp:nvSpPr>
        <dsp:cNvPr id="0" name=""/>
        <dsp:cNvSpPr/>
      </dsp:nvSpPr>
      <dsp:spPr>
        <a:xfrm>
          <a:off x="4183594" y="2176704"/>
          <a:ext cx="6383118" cy="227510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Feelings such as </a:t>
          </a: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happiness, loneliness, sorrow and anger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Qualities such as </a:t>
          </a: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courage, intelligence, bravery and honesty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and thoughts such as </a:t>
          </a:r>
          <a:r>
            <a:rPr lang="en-U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freedom, friendship and equality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3594" y="2461092"/>
        <a:ext cx="5529953" cy="1706331"/>
      </dsp:txXfrm>
    </dsp:sp>
    <dsp:sp modelId="{A540C76D-5B36-455C-8CB5-CAC693142594}">
      <dsp:nvSpPr>
        <dsp:cNvPr id="0" name=""/>
        <dsp:cNvSpPr/>
      </dsp:nvSpPr>
      <dsp:spPr>
        <a:xfrm>
          <a:off x="4616" y="2325089"/>
          <a:ext cx="4178978" cy="197833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Abstract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90" y="2421663"/>
        <a:ext cx="3985830" cy="1785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79BD-007E-4301-87EE-F012C6D6691F}">
      <dsp:nvSpPr>
        <dsp:cNvPr id="0" name=""/>
        <dsp:cNvSpPr/>
      </dsp:nvSpPr>
      <dsp:spPr>
        <a:xfrm>
          <a:off x="1792" y="35160"/>
          <a:ext cx="3823196" cy="229391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Fully predicative</a:t>
          </a:r>
          <a:endParaRPr lang="ru-RU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9" y="102347"/>
        <a:ext cx="3688822" cy="2159543"/>
      </dsp:txXfrm>
    </dsp:sp>
    <dsp:sp modelId="{76F03408-6BE8-4B64-8088-6340A821D1DF}">
      <dsp:nvSpPr>
        <dsp:cNvPr id="0" name=""/>
        <dsp:cNvSpPr/>
      </dsp:nvSpPr>
      <dsp:spPr>
        <a:xfrm>
          <a:off x="4161430" y="708042"/>
          <a:ext cx="810517" cy="948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161430" y="897672"/>
        <a:ext cx="567362" cy="568892"/>
      </dsp:txXfrm>
    </dsp:sp>
    <dsp:sp modelId="{7A2AE625-08EC-4A7D-80A3-78CDFF37A110}">
      <dsp:nvSpPr>
        <dsp:cNvPr id="0" name=""/>
        <dsp:cNvSpPr/>
      </dsp:nvSpPr>
      <dsp:spPr>
        <a:xfrm>
          <a:off x="5354267" y="35160"/>
          <a:ext cx="3823196" cy="229391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walk, sail, prepare, shine, blow </a:t>
          </a:r>
          <a:endParaRPr lang="ru-RU" sz="45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1454" y="102347"/>
        <a:ext cx="3688822" cy="2159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79BD-007E-4301-87EE-F012C6D6691F}">
      <dsp:nvSpPr>
        <dsp:cNvPr id="0" name=""/>
        <dsp:cNvSpPr/>
      </dsp:nvSpPr>
      <dsp:spPr>
        <a:xfrm>
          <a:off x="0" y="0"/>
          <a:ext cx="3823196" cy="229391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Partially predicative</a:t>
          </a:r>
          <a:endParaRPr lang="ru-RU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7" y="67187"/>
        <a:ext cx="3688822" cy="2159543"/>
      </dsp:txXfrm>
    </dsp:sp>
    <dsp:sp modelId="{76F03408-6BE8-4B64-8088-6340A821D1DF}">
      <dsp:nvSpPr>
        <dsp:cNvPr id="0" name=""/>
        <dsp:cNvSpPr/>
      </dsp:nvSpPr>
      <dsp:spPr>
        <a:xfrm rot="22574">
          <a:off x="4160023" y="690311"/>
          <a:ext cx="811485" cy="948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160026" y="879142"/>
        <a:ext cx="568040" cy="568892"/>
      </dsp:txXfrm>
    </dsp:sp>
    <dsp:sp modelId="{7A2AE625-08EC-4A7D-80A3-78CDFF37A110}">
      <dsp:nvSpPr>
        <dsp:cNvPr id="0" name=""/>
        <dsp:cNvSpPr/>
      </dsp:nvSpPr>
      <dsp:spPr>
        <a:xfrm>
          <a:off x="5354267" y="35160"/>
          <a:ext cx="3823196" cy="229391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can, may, shall, be, become</a:t>
          </a:r>
          <a:endParaRPr lang="ru-RU" sz="42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1454" y="102347"/>
        <a:ext cx="3688822" cy="21595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E77F-147E-45D9-A1A9-57B745428412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i="1" kern="1200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take, put, speak, listen, see, give</a:t>
          </a:r>
          <a:endParaRPr lang="ru-RU" sz="5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95201"/>
        <a:ext cx="6647092" cy="1532257"/>
      </dsp:txXfrm>
    </dsp:sp>
    <dsp:sp modelId="{88FD0C16-79DE-4579-A619-86BCE882B1EC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Transitive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103667"/>
        <a:ext cx="3578388" cy="1915324"/>
      </dsp:txXfrm>
    </dsp:sp>
    <dsp:sp modelId="{288258FC-28C0-4663-BBC8-C7F8577A5C77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i="1" kern="1200" dirty="0" smtClean="0">
              <a:solidFill>
                <a:srgbClr val="3D3D3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live, float, stay, ache, ripen, rain</a:t>
          </a:r>
          <a:endParaRPr lang="ru-RU" sz="5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523880"/>
        <a:ext cx="6647092" cy="1532257"/>
      </dsp:txXfrm>
    </dsp:sp>
    <dsp:sp modelId="{D7E9B2BB-D94E-4822-9422-A97671C3E783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Intransitive</a:t>
          </a:r>
          <a:endParaRPr lang="ru-RU" sz="5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2332346"/>
        <a:ext cx="3578388" cy="1915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4798-1BD3-432E-8546-8D0A2EA5FDB9}">
      <dsp:nvSpPr>
        <dsp:cNvPr id="0" name=""/>
        <dsp:cNvSpPr/>
      </dsp:nvSpPr>
      <dsp:spPr>
        <a:xfrm>
          <a:off x="908177" y="857"/>
          <a:ext cx="3866331" cy="19331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Action verbs</a:t>
          </a:r>
          <a:endParaRPr lang="ru-RU" sz="6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797" y="57477"/>
        <a:ext cx="3753091" cy="1819925"/>
      </dsp:txXfrm>
    </dsp:sp>
    <dsp:sp modelId="{5D367F14-7E86-45D7-A7D1-B7FD71184B26}">
      <dsp:nvSpPr>
        <dsp:cNvPr id="0" name=""/>
        <dsp:cNvSpPr/>
      </dsp:nvSpPr>
      <dsp:spPr>
        <a:xfrm>
          <a:off x="1294810" y="1934023"/>
          <a:ext cx="386633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386633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50E1-2EEF-4950-863E-95681146570C}">
      <dsp:nvSpPr>
        <dsp:cNvPr id="0" name=""/>
        <dsp:cNvSpPr/>
      </dsp:nvSpPr>
      <dsp:spPr>
        <a:xfrm>
          <a:off x="1681443" y="2417314"/>
          <a:ext cx="3093065" cy="1933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write, play, strike, boil, receive, ride </a:t>
          </a:r>
          <a:endParaRPr lang="ru-RU" sz="4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8063" y="2473934"/>
        <a:ext cx="2979825" cy="1819925"/>
      </dsp:txXfrm>
    </dsp:sp>
    <dsp:sp modelId="{F08ADC2D-2822-48A6-86B4-9A48C99A2D51}">
      <dsp:nvSpPr>
        <dsp:cNvPr id="0" name=""/>
        <dsp:cNvSpPr/>
      </dsp:nvSpPr>
      <dsp:spPr>
        <a:xfrm>
          <a:off x="5741091" y="857"/>
          <a:ext cx="3866331" cy="19331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Stative</a:t>
          </a:r>
          <a:r>
            <a:rPr lang="en-US" sz="6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verbs</a:t>
          </a:r>
          <a:endParaRPr lang="ru-RU" sz="6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7711" y="57477"/>
        <a:ext cx="3753091" cy="1819925"/>
      </dsp:txXfrm>
    </dsp:sp>
    <dsp:sp modelId="{3EED7775-E6C9-4585-AA79-F65C198922BB}">
      <dsp:nvSpPr>
        <dsp:cNvPr id="0" name=""/>
        <dsp:cNvSpPr/>
      </dsp:nvSpPr>
      <dsp:spPr>
        <a:xfrm>
          <a:off x="6127724" y="1934023"/>
          <a:ext cx="386633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386633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573E-313E-4946-AD53-C265B8DFF17C}">
      <dsp:nvSpPr>
        <dsp:cNvPr id="0" name=""/>
        <dsp:cNvSpPr/>
      </dsp:nvSpPr>
      <dsp:spPr>
        <a:xfrm>
          <a:off x="6514357" y="2417314"/>
          <a:ext cx="3093065" cy="1933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know, believe, see, hear, smell love, like, hate</a:t>
          </a:r>
          <a:endParaRPr lang="ru-RU" sz="3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0977" y="2473934"/>
        <a:ext cx="2979825" cy="1819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AAD5-39E4-41B7-8E26-833ECA9054A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C1124-A5EB-45C2-A0F7-3C0F9A77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1124-A5EB-45C2-A0F7-3C0F9A7785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641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746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14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19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0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971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050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2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777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94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80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98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291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1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82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20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55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78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156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4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14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8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59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3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3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804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6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58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14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11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3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0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244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816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372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0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633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92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264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96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616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75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69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59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5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B4DAF-22D0-1442-8B2A-073964726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09071A-B779-7A46-8F19-A7E79B2C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7F5129-79FD-FB46-BE1E-27707FDA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506794-7E91-0F40-B19A-521DAEF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6DA1BF-2540-554D-A83D-1C801A8C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04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557E0-FBDD-D64F-8CBA-E4ACDC67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3BCD67-6E5F-6142-B943-11BB80D1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95371B-6440-334E-ACF9-F5B413E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10D90A-C4F8-9A4D-B081-C09BA5E7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50EB06-9867-A640-943E-C64EDEA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80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E3AE4-2E48-8F4E-AF8A-423D9119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62390F-4C79-FB43-8CFF-BA5FB39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009B6E-0579-1946-B391-DEFD426E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F16C4-4B67-634C-95A3-8C438F55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457422-A87E-4448-9710-10424870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14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0254F-382B-C84C-903E-B0D073C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F5B299-1D7A-1F49-831B-434DE97C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B76791-C9BE-BF41-95AB-B50A3BD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23E4F7-4945-2245-8DFF-6E983F26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F2676C-F904-A943-A9AC-BA7F57D2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ACA4FF-373C-3047-846E-EDABCC55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36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A7591E-1788-E544-8503-7D6ABD33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459D74-E199-764C-9E90-10914077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3CDD2A-DB04-ED4F-8FD7-BE64DD1FC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73ABBA-ECA0-7642-9A1C-7F881AA4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210A7C-8C80-1C4E-BAAA-232938032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7A4B09-B26B-D04D-BAB5-83191A06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083C625-E288-C04E-BC2D-1AC2A03E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5804635-1762-9446-90F2-B10B8EC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01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D5F53-6C9C-804E-944C-73DF3034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6B97632-7DF7-0042-8A78-CCD1BA10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4BB877-1AEB-B240-A14C-459C452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6CF0A5-E379-BE48-9F4A-071CD50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5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11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CD0A4F-D388-2849-A0B7-6F3BB76D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DB6C99-5609-284C-B88D-ABB395B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F6A148-9385-FC44-88D2-2214FE9C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405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8036A8-B928-D641-91AE-7CF38B4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5074EE-82F7-1647-B97C-DD75CB58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738217-58F2-D04F-B931-F2D18178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B3A281-5B75-994B-BF8C-B2CBEE69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DF759B-8C8E-124E-AA58-C9DCF46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31B9A4-B9AB-B149-821C-7710479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02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1729C1-7507-5841-8A64-39ACD7DA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89E1C6-83B1-284D-9B59-AB77CE1C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40DC2E1-4B9D-A349-BFF4-D76DB6DB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20F6E4D-06E3-6E4F-B2AF-F26C31B1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94FA4D-071D-964F-972A-0A5DD5D2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6FE709-CD96-7D48-B5B6-D4865778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86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7FC7A-80CE-9F49-8A7C-64FEB9AC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8DB613-0F85-6845-8270-823D4588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D9E452-E5E3-6D4B-B125-1F8EE23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D98705-9625-134C-8B90-E91E0B26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AE64A2-3960-404E-B8C0-E7498A0A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62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9EEB7F-98BA-D444-B557-4775CD8C2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E99019-B169-724B-A135-7700BA459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76189-6C81-A24D-8F9B-6D379EA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E3046-EBF1-3C48-9B40-9532FEDC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61A37-5D13-F948-B4F6-10E56F2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53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B4DAF-22D0-1442-8B2A-073964726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09071A-B779-7A46-8F19-A7E79B2C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7F5129-79FD-FB46-BE1E-27707FDA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506794-7E91-0F40-B19A-521DAEF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6DA1BF-2540-554D-A83D-1C801A8C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810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557E0-FBDD-D64F-8CBA-E4ACDC67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3BCD67-6E5F-6142-B943-11BB80D1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95371B-6440-334E-ACF9-F5B413E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10D90A-C4F8-9A4D-B081-C09BA5E7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50EB06-9867-A640-943E-C64EDEA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54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E3AE4-2E48-8F4E-AF8A-423D9119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62390F-4C79-FB43-8CFF-BA5FB39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009B6E-0579-1946-B391-DEFD426E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F16C4-4B67-634C-95A3-8C438F55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457422-A87E-4448-9710-10424870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4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0254F-382B-C84C-903E-B0D073C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F5B299-1D7A-1F49-831B-434DE97C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B76791-C9BE-BF41-95AB-B50A3BD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23E4F7-4945-2245-8DFF-6E983F26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F2676C-F904-A943-A9AC-BA7F57D2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ACA4FF-373C-3047-846E-EDABCC55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14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A7591E-1788-E544-8503-7D6ABD33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459D74-E199-764C-9E90-10914077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3CDD2A-DB04-ED4F-8FD7-BE64DD1FC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73ABBA-ECA0-7642-9A1C-7F881AA4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210A7C-8C80-1C4E-BAAA-232938032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7A4B09-B26B-D04D-BAB5-83191A06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083C625-E288-C04E-BC2D-1AC2A03E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5804635-1762-9446-90F2-B10B8EC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423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D5F53-6C9C-804E-944C-73DF3034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6B97632-7DF7-0042-8A78-CCD1BA10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4BB877-1AEB-B240-A14C-459C452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6CF0A5-E379-BE48-9F4A-071CD50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283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CD0A4F-D388-2849-A0B7-6F3BB76D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DB6C99-5609-284C-B88D-ABB395B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F6A148-9385-FC44-88D2-2214FE9C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86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8036A8-B928-D641-91AE-7CF38B4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5074EE-82F7-1647-B97C-DD75CB58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738217-58F2-D04F-B931-F2D18178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B3A281-5B75-994B-BF8C-B2CBEE69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DF759B-8C8E-124E-AA58-C9DCF46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31B9A4-B9AB-B149-821C-7710479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66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1729C1-7507-5841-8A64-39ACD7DA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89E1C6-83B1-284D-9B59-AB77CE1C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40DC2E1-4B9D-A349-BFF4-D76DB6DB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20F6E4D-06E3-6E4F-B2AF-F26C31B1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94FA4D-071D-964F-972A-0A5DD5D2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6FE709-CD96-7D48-B5B6-D4865778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22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7FC7A-80CE-9F49-8A7C-64FEB9AC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8DB613-0F85-6845-8270-823D4588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D9E452-E5E3-6D4B-B125-1F8EE23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D98705-9625-134C-8B90-E91E0B26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AE64A2-3960-404E-B8C0-E7498A0A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97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9EEB7F-98BA-D444-B557-4775CD8C2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E99019-B169-724B-A135-7700BA459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76189-6C81-A24D-8F9B-6D379EA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E3046-EBF1-3C48-9B40-9532FEDC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61A37-5D13-F948-B4F6-10E56F2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210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B4DAF-22D0-1442-8B2A-073964726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509071A-B779-7A46-8F19-A7E79B2C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7F5129-79FD-FB46-BE1E-27707FDA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506794-7E91-0F40-B19A-521DAEF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6DA1BF-2540-554D-A83D-1C801A8C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702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B557E0-FBDD-D64F-8CBA-E4ACDC67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3BCD67-6E5F-6142-B943-11BB80D1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95371B-6440-334E-ACF9-F5B413E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10D90A-C4F8-9A4D-B081-C09BA5E7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50EB06-9867-A640-943E-C64EDEA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58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E3AE4-2E48-8F4E-AF8A-423D9119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62390F-4C79-FB43-8CFF-BA5FB39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009B6E-0579-1946-B391-DEFD426E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F16C4-4B67-634C-95A3-8C438F55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457422-A87E-4448-9710-10424870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63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0254F-382B-C84C-903E-B0D073C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F5B299-1D7A-1F49-831B-434DE97C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B76791-C9BE-BF41-95AB-B50A3BD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23E4F7-4945-2245-8DFF-6E983F26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F2676C-F904-A943-A9AC-BA7F57D2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ACA4FF-373C-3047-846E-EDABCC55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04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A7591E-1788-E544-8503-7D6ABD33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459D74-E199-764C-9E90-10914077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3CDD2A-DB04-ED4F-8FD7-BE64DD1FC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73ABBA-ECA0-7642-9A1C-7F881AA4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210A7C-8C80-1C4E-BAAA-232938032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7A4B09-B26B-D04D-BAB5-83191A06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083C625-E288-C04E-BC2D-1AC2A03E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5804635-1762-9446-90F2-B10B8EC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911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D5F53-6C9C-804E-944C-73DF3034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6B97632-7DF7-0042-8A78-CCD1BA10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4BB877-1AEB-B240-A14C-459C4529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6CF0A5-E379-BE48-9F4A-071CD50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386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CD0A4F-D388-2849-A0B7-6F3BB76D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DB6C99-5609-284C-B88D-ABB395B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F6A148-9385-FC44-88D2-2214FE9C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76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8036A8-B928-D641-91AE-7CF38B4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5074EE-82F7-1647-B97C-DD75CB58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738217-58F2-D04F-B931-F2D18178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B3A281-5B75-994B-BF8C-B2CBEE69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DF759B-8C8E-124E-AA58-C9DCF46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31B9A4-B9AB-B149-821C-7710479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365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1729C1-7507-5841-8A64-39ACD7DA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89E1C6-83B1-284D-9B59-AB77CE1C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40DC2E1-4B9D-A349-BFF4-D76DB6DB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20F6E4D-06E3-6E4F-B2AF-F26C31B1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94FA4D-071D-964F-972A-0A5DD5D2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6FE709-CD96-7D48-B5B6-D4865778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30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7FC7A-80CE-9F49-8A7C-64FEB9AC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8DB613-0F85-6845-8270-823D4588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D9E452-E5E3-6D4B-B125-1F8EE23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D98705-9625-134C-8B90-E91E0B26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AE64A2-3960-404E-B8C0-E7498A0A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47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9EEB7F-98BA-D444-B557-4775CD8C2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E99019-B169-724B-A135-7700BA459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76189-6C81-A24D-8F9B-6D379EA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E3046-EBF1-3C48-9B40-9532FEDC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61A37-5D13-F948-B4F6-10E56F2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89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BAB7-6E84-42F6-B2CD-DBF3552257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438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DA17-E933-463F-920B-7F3E95028F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460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773B-F7CF-4FFE-8C55-B0D19074AE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5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58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4DA2-6A8B-48B4-8323-4FA00130F8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43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7A71-7E90-4363-82B0-83027A060D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389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087A2-C2DD-495D-B0A8-5FFF0B2C1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67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9972-7F5D-4733-AC17-3FC989666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68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9026-996A-4E03-95CB-04C9ED9680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767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ED09-21CE-4DBF-A5E3-50F8C35C4A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669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8447-F98A-4DC2-A7E8-3ADD09D2E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295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721F-271C-4F4F-9FB9-09AC77A896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529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824A5E-94C2-4D27-9457-3C01DA4A4B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09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219779-95D2-4654-97CD-852806B960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7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15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BAB7-6E84-42F6-B2CD-DBF3552257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635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DA17-E933-463F-920B-7F3E95028F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24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773B-F7CF-4FFE-8C55-B0D19074AE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9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4DA2-6A8B-48B4-8323-4FA00130F8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390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7A71-7E90-4363-82B0-83027A060D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817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087A2-C2DD-495D-B0A8-5FFF0B2C1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62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9972-7F5D-4733-AC17-3FC989666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10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9026-996A-4E03-95CB-04C9ED9680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04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ED09-21CE-4DBF-A5E3-50F8C35C4A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36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8447-F98A-4DC2-A7E8-3ADD09D2E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1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3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950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721F-271C-4F4F-9FB9-09AC77A896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55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824A5E-94C2-4D27-9457-3C01DA4A4B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87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219779-95D2-4654-97CD-852806B960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90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BAB7-6E84-42F6-B2CD-DBF3552257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34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DA17-E933-463F-920B-7F3E95028F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83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773B-F7CF-4FFE-8C55-B0D19074AE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66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4DA2-6A8B-48B4-8323-4FA00130F8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65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7A71-7E90-4363-82B0-83027A060D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843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087A2-C2DD-495D-B0A8-5FFF0B2C17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551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9972-7F5D-4733-AC17-3FC989666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447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9026-996A-4E03-95CB-04C9ED9680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66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ED09-21CE-4DBF-A5E3-50F8C35C4A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98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8447-F98A-4DC2-A7E8-3ADD09D2E8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8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721F-271C-4F4F-9FB9-09AC77A896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63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824A5E-94C2-4D27-9457-3C01DA4A4B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375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219779-95D2-4654-97CD-852806B960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658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62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94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6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955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65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02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482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873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87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918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55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63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61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4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66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01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724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554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529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888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548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32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40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7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4457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67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396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2757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820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660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148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68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952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4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190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832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20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9865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842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15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740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0038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172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814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9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120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35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119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40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1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212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083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7854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028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034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73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043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742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45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64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205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51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4922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832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27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56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03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31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0490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706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002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326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77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640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87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297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458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2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978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5475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6345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2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41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09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79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82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51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33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8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58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30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27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7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1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3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9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5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4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1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29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1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7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7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6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66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9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6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36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43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66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43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5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06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64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16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52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8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80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25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30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7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1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12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2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18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87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5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09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336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78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2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1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6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1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11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97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1F262-C122-5844-985C-3D1069E3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103993-8DB4-9746-BD26-71902FCE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AE8F28-648B-D949-9143-00D57D1A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A6FD6-86D6-1C49-AD4D-4942B79A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039721-FD2E-804A-B239-F14241ED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0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690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3E384-97E5-D041-849B-2326A5E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F9362-E302-874A-B08B-00844450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6F39B-A82A-AF44-8C14-1E1CD30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A9D26-209E-594F-B8D4-F31A696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B446A-FDDF-D749-8A3F-81A8A91F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7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B762A-8648-904F-AED0-5D8F1365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6BC3C-464C-A346-9DCA-752EB5C8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27DC0B-A2BC-B444-A82E-9DB2B29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AC1D0-BE81-D840-9290-C38F9F80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9C658-BF16-9F48-BF89-769637F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51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417C8-5871-2C43-9ABC-C615EB7C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9ACB45-81AC-484E-B1DB-3670DC18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FC450-4889-5F4A-8605-5890B985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51E835-6140-964B-BD57-6BE1461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CF2216-7F22-524D-97C5-87E960DC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C5F93D-6A8C-0F4F-AD8B-9B2D8021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66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EE8BC-0D8A-A447-97C7-CBAA94E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F3E24-4527-C34E-BDF5-D4343F20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7E836-242A-FD47-B0B8-030C52C5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163C17-47CD-064C-995D-8CB328700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9B1945-0FDC-6049-B9F2-6C42D73B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60C677-2FC7-F542-B149-DA8A5FB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B459F-0037-4E45-917C-40AF635C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4CF7BD-8BE6-FA4E-88B6-3460D02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3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2DE23-EB86-754C-86C0-E9858C6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50C9FB-B796-D645-878A-4AB8A807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24282-E6E6-6D43-8F2A-71077F4E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8D702C-5721-044D-99F4-F13F91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59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D36454-9DE3-0F41-8802-EC14720A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5896111-5890-6C44-B228-B7641F9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50B980-24C6-DD4C-992F-6EC0ACA2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817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F6D5-2F19-0E44-80BA-A1B8DF20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4B294-709A-E449-85C5-3478F5F2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C934DA-559C-C74F-875C-11053AEE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104463-28E8-F54A-A756-8D6874D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D7853-7606-D947-84AA-A6049FB5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26467-9825-DA43-AEFE-8C0585C4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65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BC5C8-C0FF-9341-8588-DCF6BC17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5B26B-B9C6-DB44-A234-17B3F639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544957-3220-8D43-88BF-E6AEB82C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860330-A264-7B46-912E-30A6619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63A8A4-88D5-184A-8E67-985C5B57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71B785-1741-CA42-A216-D53E5DA0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15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A8F3E-189C-7546-97D8-A8129CB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2B36A0-6542-F842-9553-F78F689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AFDD7F-28AF-A343-83CC-BFD54F1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73CE73-EA53-8C43-86DF-B5B0FAD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099704-E347-894D-8D1E-2019589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38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10DD9-824A-4D45-8AC6-C8682396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3B9A6-9E28-1C44-8F3F-2E8CD20A1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070147-7F51-5B48-8F99-0C050CC5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5B42F4-A977-564F-A824-5F7D495C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3BB0FA-BE28-7F46-8936-08013C2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45E2-26F2-49DC-B085-B0456DEE144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4502-1C2B-4478-8A36-FF27A43C1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DD3283-BEAB-DC4E-A70D-03064411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5FC801-0600-E844-A322-A756A085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4CE6BB-0295-F148-AB49-D34A7FBC8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8AC54-05A2-3C4D-81ED-C43CF7347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C68834-8F0A-A441-98C0-7BAE3811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DD3283-BEAB-DC4E-A70D-03064411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5FC801-0600-E844-A322-A756A085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4CE6BB-0295-F148-AB49-D34A7FBC8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8AC54-05A2-3C4D-81ED-C43CF7347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C68834-8F0A-A441-98C0-7BAE3811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DD3283-BEAB-DC4E-A70D-03064411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5FC801-0600-E844-A322-A756A085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4CE6BB-0295-F148-AB49-D34A7FBC8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7E98-02FF-D841-AD11-78B6BE6442D3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8AC54-05A2-3C4D-81ED-C43CF7347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C68834-8F0A-A441-98C0-7BAE3811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5B96-8070-CB42-9A6F-47ED20962B0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0925D-08F1-4247-B412-5F6B838F1B3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0925D-08F1-4247-B412-5F6B838F1B3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0925D-08F1-4247-B412-5F6B838F1B3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046AE-3642-4B4B-9357-4512831D8A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4ADC-6C0C-460F-947B-4EFD66E5A7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1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5FA2-08F7-43B3-825C-03A5ABC3C1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98E-17B4-4371-A52F-BDF8C3358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2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A92-386E-F64B-9797-562EE4B9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5C010-6E91-E44D-877F-7454ADAB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2008A4-C06B-1F4F-8277-F49D6122D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EAA4-5BE3-B743-8A3B-06BD92022BF2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11.09.2022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029C4-4974-8947-9AFC-49A4A331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D8F921-C7CF-0A40-95DB-675AFE52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B3E-1B01-174E-966B-87F5B98FEA06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1223" y="1737792"/>
            <a:ext cx="10622508" cy="1299805"/>
          </a:xfrm>
        </p:spPr>
        <p:txBody>
          <a:bodyPr>
            <a:normAutofit/>
          </a:bodyPr>
          <a:lstStyle/>
          <a:p>
            <a:r>
              <a:rPr lang="fr-F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classes of </a:t>
            </a:r>
            <a:r>
              <a:rPr lang="fr-F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3" y="0"/>
            <a:ext cx="1723000" cy="1532644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061200" y="3730625"/>
            <a:ext cx="5130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845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161081"/>
              </p:ext>
            </p:extLst>
          </p:nvPr>
        </p:nvGraphicFramePr>
        <p:xfrm>
          <a:off x="701723" y="447201"/>
          <a:ext cx="9179257" cy="236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577477"/>
              </p:ext>
            </p:extLst>
          </p:nvPr>
        </p:nvGraphicFramePr>
        <p:xfrm>
          <a:off x="2177956" y="3847768"/>
          <a:ext cx="9179257" cy="236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5690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881754"/>
              </p:ext>
            </p:extLst>
          </p:nvPr>
        </p:nvGraphicFramePr>
        <p:xfrm>
          <a:off x="933734" y="9931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72464"/>
              </p:ext>
            </p:extLst>
          </p:nvPr>
        </p:nvGraphicFramePr>
        <p:xfrm>
          <a:off x="810904" y="9248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91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FB78DD-D9B9-7F4B-8D02-1BE11D616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9081F15-ED5F-9649-99B9-05A22099E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AE0A8A5-45A9-F34C-AF12-C67CA042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4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6060BF-CF61-0E40-AEC5-ED614301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70DEFED-CDAD-4942-9E51-E9281EAC0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2280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DA933-20FD-7B4D-8A74-AAC0E0FD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17E907E-989F-FE40-B45A-168E48654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09329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664" y="332656"/>
            <a:ext cx="5976664" cy="108012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PRONOUN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7608" y="1916832"/>
            <a:ext cx="7272808" cy="43924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Possessive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Reflexive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Demonstrative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Interrogative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Indefinite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80665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3512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5879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3512" y="164892"/>
          <a:ext cx="8784976" cy="650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1402514"/>
      </p:ext>
    </p:extLst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3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203937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Plan: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1648204"/>
            <a:ext cx="10393907" cy="3046626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Notional and functional parts of speech.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parts of speech.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Syntactic classification of word stock.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03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595249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Cardinal numerals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reenforest.com.ua/public/user_files/numerals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1412776"/>
            <a:ext cx="8199237" cy="5231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478669"/>
      </p:ext>
    </p:extLst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Ordinal numerals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greenforest.com.ua/public/user_files/numeral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1268760"/>
            <a:ext cx="756084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964175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F34F91A-100C-9B4E-B534-7C7B0090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5" y="574624"/>
            <a:ext cx="6179039" cy="555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EEB784A-DD96-B647-AFFF-6433E5388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2" b="17240"/>
          <a:stretch/>
        </p:blipFill>
        <p:spPr>
          <a:xfrm>
            <a:off x="6096000" y="574625"/>
            <a:ext cx="6224413" cy="497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53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4FCB918-D293-D749-A5B4-42BF37BD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10" y="0"/>
            <a:ext cx="9168780" cy="672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CD4E4FB-2132-3345-A9CE-447CE3AF8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31" y="5265854"/>
            <a:ext cx="4145955" cy="159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42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E912F2F-0551-014A-A5FE-0E22085A4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4" y="400081"/>
            <a:ext cx="8304452" cy="6057837"/>
          </a:xfrm>
        </p:spPr>
      </p:pic>
    </p:spTree>
    <p:extLst>
      <p:ext uri="{BB962C8B-B14F-4D97-AF65-F5344CB8AC3E}">
        <p14:creationId xmlns:p14="http://schemas.microsoft.com/office/powerpoint/2010/main" val="1404856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840F826-1F4E-F04D-A786-C2CBE299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5" y="371707"/>
            <a:ext cx="9961249" cy="6486293"/>
          </a:xfrm>
        </p:spPr>
      </p:pic>
    </p:spTree>
    <p:extLst>
      <p:ext uri="{BB962C8B-B14F-4D97-AF65-F5344CB8AC3E}">
        <p14:creationId xmlns:p14="http://schemas.microsoft.com/office/powerpoint/2010/main" val="2274209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F5D124E-6798-8A4E-9AA0-D2C830B8A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5"/>
          <a:stretch/>
        </p:blipFill>
        <p:spPr>
          <a:xfrm>
            <a:off x="359317" y="0"/>
            <a:ext cx="5757436" cy="2998680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6ED5F9C-3D8F-624D-A059-201909937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49" y="365125"/>
            <a:ext cx="4496048" cy="263355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77F5396B-264D-8347-A8E9-B0F1910BD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49" y="2998680"/>
            <a:ext cx="5146534" cy="3859320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001DC5F-F088-7C47-A0A3-C7DB18C19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5" y="3429000"/>
            <a:ext cx="5948954" cy="26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4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9C79101-59EB-504A-9EB5-11CE39E29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0" y="0"/>
            <a:ext cx="5589239" cy="3951559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EA79D1E-2B4B-5B44-A909-8197B9C2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"/>
          <a:stretch/>
        </p:blipFill>
        <p:spPr>
          <a:xfrm>
            <a:off x="1" y="2906442"/>
            <a:ext cx="6350000" cy="35179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E96BC61-EF5E-3740-89B0-BAEFAB0C6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76" y="2666657"/>
            <a:ext cx="5335239" cy="375768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3A20F8B3-590C-1E41-9FD1-371A938B9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627531"/>
            <a:ext cx="6350000" cy="15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CF8F694-7EE5-8B4F-89E6-675F5F09E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20" y="0"/>
            <a:ext cx="6010911" cy="4384617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41DE4B3-1743-474F-A6A6-BD7090868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53" y="3429000"/>
            <a:ext cx="6212778" cy="31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96728"/>
              </p:ext>
            </p:extLst>
          </p:nvPr>
        </p:nvGraphicFramePr>
        <p:xfrm>
          <a:off x="756313" y="8429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232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911424" y="836712"/>
          <a:ext cx="104651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75520" y="548680"/>
            <a:ext cx="9025003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endParaRPr lang="en-US" sz="58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1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39349" y="452669"/>
          <a:ext cx="115212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31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75520" y="452669"/>
            <a:ext cx="9025003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Interjection</a:t>
            </a:r>
            <a:endParaRPr lang="en-US" sz="58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935989" y="1604797"/>
          <a:ext cx="8480491" cy="499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565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032000" y="1796819"/>
          <a:ext cx="8672512" cy="434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487488" y="452669"/>
            <a:ext cx="9697077" cy="6720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Onomatopoeic and addressing words:</a:t>
            </a:r>
          </a:p>
        </p:txBody>
      </p:sp>
    </p:spTree>
    <p:extLst>
      <p:ext uri="{BB962C8B-B14F-4D97-AF65-F5344CB8AC3E}">
        <p14:creationId xmlns:p14="http://schemas.microsoft.com/office/powerpoint/2010/main" val="3830200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86770" y="203200"/>
            <a:ext cx="10972800" cy="114300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three-criteria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spec­ifying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80" name="Picture 8" descr="Syntax Word Cloud Concept Stock Illustration 230088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90" y="1929761"/>
            <a:ext cx="45370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5456"/>
            <a:ext cx="10972800" cy="1143000"/>
          </a:xfrm>
        </p:spPr>
        <p:txBody>
          <a:bodyPr/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hree-criteria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966914" y="1614488"/>
          <a:ext cx="8212137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4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9007168"/>
              </p:ext>
            </p:extLst>
          </p:nvPr>
        </p:nvGraphicFramePr>
        <p:xfrm>
          <a:off x="1847851" y="620713"/>
          <a:ext cx="8208963" cy="568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82" y="2198972"/>
            <a:ext cx="10972800" cy="1143000"/>
          </a:xfrm>
        </p:spPr>
        <p:txBody>
          <a:bodyPr/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1256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053111"/>
              </p:ext>
            </p:extLst>
          </p:nvPr>
        </p:nvGraphicFramePr>
        <p:xfrm>
          <a:off x="810905" y="12251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4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701905"/>
              </p:ext>
            </p:extLst>
          </p:nvPr>
        </p:nvGraphicFramePr>
        <p:xfrm>
          <a:off x="1015621" y="7201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7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18093"/>
              </p:ext>
            </p:extLst>
          </p:nvPr>
        </p:nvGraphicFramePr>
        <p:xfrm>
          <a:off x="906438" y="10204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40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70504"/>
              </p:ext>
            </p:extLst>
          </p:nvPr>
        </p:nvGraphicFramePr>
        <p:xfrm>
          <a:off x="988324" y="965815"/>
          <a:ext cx="10571329" cy="445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10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24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3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477</Words>
  <Application>Microsoft Office PowerPoint</Application>
  <PresentationFormat>Произвольный</PresentationFormat>
  <Paragraphs>143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37</vt:i4>
      </vt:variant>
    </vt:vector>
  </HeadingPairs>
  <TitlesOfParts>
    <vt:vector size="63" baseType="lpstr">
      <vt:lpstr>Тема Office</vt:lpstr>
      <vt:lpstr>18_Тема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Оформление по умолчанию</vt:lpstr>
      <vt:lpstr>1_Оформление по умолчанию</vt:lpstr>
      <vt:lpstr>2_Оформление по умолчанию</vt:lpstr>
      <vt:lpstr>15_Тема Office</vt:lpstr>
      <vt:lpstr>16_Тема Office</vt:lpstr>
      <vt:lpstr>17_Тема Office</vt:lpstr>
      <vt:lpstr>19_Тема Office</vt:lpstr>
      <vt:lpstr>20_Тема Office</vt:lpstr>
      <vt:lpstr>21_Тема Office</vt:lpstr>
      <vt:lpstr>22_Тема Office</vt:lpstr>
      <vt:lpstr>Grammatical classes of words</vt:lpstr>
      <vt:lpstr>Plan:</vt:lpstr>
      <vt:lpstr>Презентация PowerPoint</vt:lpstr>
      <vt:lpstr>Noun</vt:lpstr>
      <vt:lpstr>Презентация PowerPoint</vt:lpstr>
      <vt:lpstr>Презентация PowerPoint</vt:lpstr>
      <vt:lpstr>Презентация PowerPoint</vt:lpstr>
      <vt:lpstr>Презентация PowerPoint</vt:lpstr>
      <vt:lpstr>Verb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PRONOUN</vt:lpstr>
      <vt:lpstr>Презентация PowerPoint</vt:lpstr>
      <vt:lpstr>Презентация PowerPoint</vt:lpstr>
      <vt:lpstr>Презентация PowerPoint</vt:lpstr>
      <vt:lpstr>Презентация PowerPoint</vt:lpstr>
      <vt:lpstr>Cardinal numerals</vt:lpstr>
      <vt:lpstr>Ordinal numerals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syntactic classification of word stock</vt:lpstr>
      <vt:lpstr>Three-criteria classification</vt:lpstr>
      <vt:lpstr>Презентация PowerPoint</vt:lpstr>
      <vt:lpstr>Thank you for attention!!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Алтынай</dc:creator>
  <cp:lastModifiedBy>Lenovo</cp:lastModifiedBy>
  <cp:revision>27</cp:revision>
  <dcterms:created xsi:type="dcterms:W3CDTF">2020-11-28T15:50:14Z</dcterms:created>
  <dcterms:modified xsi:type="dcterms:W3CDTF">2022-09-11T15:24:54Z</dcterms:modified>
</cp:coreProperties>
</file>